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336" r:id="rId4"/>
    <p:sldId id="338" r:id="rId5"/>
    <p:sldId id="339" r:id="rId6"/>
    <p:sldId id="337" r:id="rId7"/>
    <p:sldId id="313" r:id="rId8"/>
    <p:sldId id="329" r:id="rId9"/>
    <p:sldId id="330" r:id="rId10"/>
    <p:sldId id="335" r:id="rId11"/>
    <p:sldId id="331" r:id="rId12"/>
    <p:sldId id="324" r:id="rId13"/>
    <p:sldId id="341" r:id="rId14"/>
    <p:sldId id="343" r:id="rId15"/>
    <p:sldId id="342" r:id="rId16"/>
    <p:sldId id="344" r:id="rId17"/>
    <p:sldId id="345" r:id="rId18"/>
    <p:sldId id="320" r:id="rId19"/>
    <p:sldId id="321" r:id="rId20"/>
    <p:sldId id="322" r:id="rId21"/>
    <p:sldId id="326" r:id="rId22"/>
    <p:sldId id="351" r:id="rId23"/>
    <p:sldId id="352" r:id="rId24"/>
    <p:sldId id="272" r:id="rId25"/>
    <p:sldId id="346" r:id="rId26"/>
    <p:sldId id="293" r:id="rId27"/>
    <p:sldId id="295" r:id="rId28"/>
    <p:sldId id="296" r:id="rId29"/>
    <p:sldId id="297" r:id="rId30"/>
    <p:sldId id="347" r:id="rId31"/>
    <p:sldId id="315" r:id="rId32"/>
    <p:sldId id="317" r:id="rId33"/>
    <p:sldId id="348" r:id="rId34"/>
    <p:sldId id="349" r:id="rId35"/>
    <p:sldId id="350" r:id="rId36"/>
    <p:sldId id="263" r:id="rId37"/>
    <p:sldId id="323" r:id="rId38"/>
    <p:sldId id="328" r:id="rId39"/>
    <p:sldId id="285" r:id="rId40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12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3170CB-2471-3B4B-843E-6B77D5C16B38}" type="doc">
      <dgm:prSet loTypeId="urn:microsoft.com/office/officeart/2005/8/layout/bList2" loCatId="" qsTypeId="urn:microsoft.com/office/officeart/2005/8/quickstyle/simple4" qsCatId="simple" csTypeId="urn:microsoft.com/office/officeart/2005/8/colors/colorful1" csCatId="colorful" phldr="1"/>
      <dgm:spPr/>
    </dgm:pt>
    <dgm:pt modelId="{BE6AE274-81B3-6545-83F4-20480E52DBF9}">
      <dgm:prSet phldrT="[Texto]"/>
      <dgm:spPr/>
      <dgm:t>
        <a:bodyPr/>
        <a:lstStyle/>
        <a:p>
          <a:r>
            <a:rPr lang="es-ES" dirty="0" smtClean="0"/>
            <a:t>Para saber</a:t>
          </a:r>
          <a:endParaRPr lang="es-ES" dirty="0"/>
        </a:p>
      </dgm:t>
    </dgm:pt>
    <dgm:pt modelId="{4B319BEA-1D67-264B-950A-659C868412D4}" type="parTrans" cxnId="{F34CC9E3-4D4B-EC44-AF38-FF49EF8E71AD}">
      <dgm:prSet/>
      <dgm:spPr/>
      <dgm:t>
        <a:bodyPr/>
        <a:lstStyle/>
        <a:p>
          <a:endParaRPr lang="es-ES"/>
        </a:p>
      </dgm:t>
    </dgm:pt>
    <dgm:pt modelId="{0B1DB7D2-2035-5242-A716-4DF16AE5229A}" type="sibTrans" cxnId="{F34CC9E3-4D4B-EC44-AF38-FF49EF8E71AD}">
      <dgm:prSet/>
      <dgm:spPr/>
      <dgm:t>
        <a:bodyPr/>
        <a:lstStyle/>
        <a:p>
          <a:endParaRPr lang="es-ES"/>
        </a:p>
      </dgm:t>
    </dgm:pt>
    <dgm:pt modelId="{8AD2D019-5D13-1B44-BDBA-D6602A38D8EA}">
      <dgm:prSet phldrT="[Texto]"/>
      <dgm:spPr/>
      <dgm:t>
        <a:bodyPr/>
        <a:lstStyle/>
        <a:p>
          <a:r>
            <a:rPr lang="es-ES" dirty="0" smtClean="0"/>
            <a:t>Para resolver</a:t>
          </a:r>
          <a:endParaRPr lang="es-ES" dirty="0"/>
        </a:p>
      </dgm:t>
    </dgm:pt>
    <dgm:pt modelId="{76CAC1A2-D2AE-B94A-BFB6-023A2CEC61C2}" type="parTrans" cxnId="{0DB57029-021D-6F43-A192-C9F881179EC1}">
      <dgm:prSet/>
      <dgm:spPr/>
      <dgm:t>
        <a:bodyPr/>
        <a:lstStyle/>
        <a:p>
          <a:endParaRPr lang="es-ES"/>
        </a:p>
      </dgm:t>
    </dgm:pt>
    <dgm:pt modelId="{F71B3A1C-9402-BA40-8EDF-B624CD9ACA46}" type="sibTrans" cxnId="{0DB57029-021D-6F43-A192-C9F881179EC1}">
      <dgm:prSet/>
      <dgm:spPr/>
      <dgm:t>
        <a:bodyPr/>
        <a:lstStyle/>
        <a:p>
          <a:endParaRPr lang="es-ES"/>
        </a:p>
      </dgm:t>
    </dgm:pt>
    <dgm:pt modelId="{6E724229-97FA-4646-A12C-088A836837C2}">
      <dgm:prSet phldrT="[Texto]"/>
      <dgm:spPr/>
      <dgm:t>
        <a:bodyPr/>
        <a:lstStyle/>
        <a:p>
          <a:r>
            <a:rPr lang="es-ES" dirty="0" smtClean="0"/>
            <a:t>Para resolver en colaboración</a:t>
          </a:r>
          <a:endParaRPr lang="es-ES" dirty="0"/>
        </a:p>
      </dgm:t>
    </dgm:pt>
    <dgm:pt modelId="{1E131DB2-6F7B-6B44-8A43-EA6D8371147C}" type="parTrans" cxnId="{84C87976-AC87-1E4E-B8EB-39D8F2843075}">
      <dgm:prSet/>
      <dgm:spPr/>
      <dgm:t>
        <a:bodyPr/>
        <a:lstStyle/>
        <a:p>
          <a:endParaRPr lang="es-ES"/>
        </a:p>
      </dgm:t>
    </dgm:pt>
    <dgm:pt modelId="{23BA76BB-7C34-0946-9167-02C7BE5048D2}" type="sibTrans" cxnId="{84C87976-AC87-1E4E-B8EB-39D8F2843075}">
      <dgm:prSet/>
      <dgm:spPr/>
      <dgm:t>
        <a:bodyPr/>
        <a:lstStyle/>
        <a:p>
          <a:endParaRPr lang="es-ES"/>
        </a:p>
      </dgm:t>
    </dgm:pt>
    <dgm:pt modelId="{4FD378C2-E12B-5E4D-A0AF-B70DBB53920B}">
      <dgm:prSet/>
      <dgm:spPr/>
      <dgm:t>
        <a:bodyPr/>
        <a:lstStyle/>
        <a:p>
          <a:r>
            <a:rPr lang="es-ES" dirty="0" smtClean="0"/>
            <a:t>Avanzar en la apertura de información pública en temas definidos para generar beneficios específicos</a:t>
          </a:r>
          <a:endParaRPr lang="es-ES" dirty="0"/>
        </a:p>
      </dgm:t>
    </dgm:pt>
    <dgm:pt modelId="{B0ED9D3F-1CC2-6F41-AFDA-51DDC4A291DA}" type="parTrans" cxnId="{ECA71C43-297C-664B-B1AA-FFBE45D15884}">
      <dgm:prSet/>
      <dgm:spPr/>
      <dgm:t>
        <a:bodyPr/>
        <a:lstStyle/>
        <a:p>
          <a:endParaRPr lang="es-ES"/>
        </a:p>
      </dgm:t>
    </dgm:pt>
    <dgm:pt modelId="{94EFF70C-F594-8440-8383-4A8B697CF33F}" type="sibTrans" cxnId="{ECA71C43-297C-664B-B1AA-FFBE45D15884}">
      <dgm:prSet/>
      <dgm:spPr/>
      <dgm:t>
        <a:bodyPr/>
        <a:lstStyle/>
        <a:p>
          <a:endParaRPr lang="es-ES"/>
        </a:p>
      </dgm:t>
    </dgm:pt>
    <dgm:pt modelId="{8F9C12CE-1328-F148-AFAD-408396147FA9}">
      <dgm:prSet/>
      <dgm:spPr/>
      <dgm:t>
        <a:bodyPr/>
        <a:lstStyle/>
        <a:p>
          <a:r>
            <a:rPr lang="es-ES" dirty="0" smtClean="0"/>
            <a:t>Ciudadanía y autoridades colaboran para identificar, analizar y difundir información útil</a:t>
          </a:r>
          <a:endParaRPr lang="es-ES" dirty="0"/>
        </a:p>
      </dgm:t>
    </dgm:pt>
    <dgm:pt modelId="{52706034-F969-AE43-904B-956BEFC8AAE1}" type="parTrans" cxnId="{DBB846A6-9FD9-6949-A83D-240BD37551EB}">
      <dgm:prSet/>
      <dgm:spPr/>
      <dgm:t>
        <a:bodyPr/>
        <a:lstStyle/>
        <a:p>
          <a:endParaRPr lang="es-ES"/>
        </a:p>
      </dgm:t>
    </dgm:pt>
    <dgm:pt modelId="{01B957BD-35F4-6B48-AC13-54B6D038EACF}" type="sibTrans" cxnId="{DBB846A6-9FD9-6949-A83D-240BD37551EB}">
      <dgm:prSet/>
      <dgm:spPr/>
      <dgm:t>
        <a:bodyPr/>
        <a:lstStyle/>
        <a:p>
          <a:endParaRPr lang="es-ES"/>
        </a:p>
      </dgm:t>
    </dgm:pt>
    <dgm:pt modelId="{F4D123F8-F869-C242-BE44-C89ACCCB5A65}">
      <dgm:prSet/>
      <dgm:spPr/>
      <dgm:t>
        <a:bodyPr/>
        <a:lstStyle/>
        <a:p>
          <a:r>
            <a:rPr lang="es-ES" dirty="0" smtClean="0"/>
            <a:t>Autoridades e instituciones públicas garantizan el acceso a la información</a:t>
          </a:r>
          <a:endParaRPr lang="es-ES" dirty="0"/>
        </a:p>
      </dgm:t>
    </dgm:pt>
    <dgm:pt modelId="{7EBA3ADF-6978-6B49-8BEF-095A7C0E46CE}" type="parTrans" cxnId="{87078284-48D6-6143-996C-B17DD8FC2A4F}">
      <dgm:prSet/>
      <dgm:spPr/>
      <dgm:t>
        <a:bodyPr/>
        <a:lstStyle/>
        <a:p>
          <a:endParaRPr lang="es-ES"/>
        </a:p>
      </dgm:t>
    </dgm:pt>
    <dgm:pt modelId="{55866339-E1B2-3A4B-ADBE-61AD38663425}" type="sibTrans" cxnId="{87078284-48D6-6143-996C-B17DD8FC2A4F}">
      <dgm:prSet/>
      <dgm:spPr/>
      <dgm:t>
        <a:bodyPr/>
        <a:lstStyle/>
        <a:p>
          <a:endParaRPr lang="es-ES"/>
        </a:p>
      </dgm:t>
    </dgm:pt>
    <dgm:pt modelId="{292A6881-54AE-D947-848F-E2648D07A443}" type="pres">
      <dgm:prSet presAssocID="{093170CB-2471-3B4B-843E-6B77D5C16B38}" presName="diagram" presStyleCnt="0">
        <dgm:presLayoutVars>
          <dgm:dir/>
          <dgm:animLvl val="lvl"/>
          <dgm:resizeHandles val="exact"/>
        </dgm:presLayoutVars>
      </dgm:prSet>
      <dgm:spPr/>
    </dgm:pt>
    <dgm:pt modelId="{173CE72D-8046-3846-A394-C570393FD791}" type="pres">
      <dgm:prSet presAssocID="{BE6AE274-81B3-6545-83F4-20480E52DBF9}" presName="compNode" presStyleCnt="0"/>
      <dgm:spPr/>
    </dgm:pt>
    <dgm:pt modelId="{CA2CD2F1-FAC7-FD43-9D47-3A2040B17D5A}" type="pres">
      <dgm:prSet presAssocID="{BE6AE274-81B3-6545-83F4-20480E52DBF9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A6C2BD-90D4-BB4F-9CE6-2A58A03D5B11}" type="pres">
      <dgm:prSet presAssocID="{BE6AE274-81B3-6545-83F4-20480E52DBF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76B6D1-7436-C747-B5E9-F7BF314014C1}" type="pres">
      <dgm:prSet presAssocID="{BE6AE274-81B3-6545-83F4-20480E52DBF9}" presName="parentRect" presStyleLbl="alignNode1" presStyleIdx="0" presStyleCnt="3"/>
      <dgm:spPr/>
      <dgm:t>
        <a:bodyPr/>
        <a:lstStyle/>
        <a:p>
          <a:endParaRPr lang="es-ES"/>
        </a:p>
      </dgm:t>
    </dgm:pt>
    <dgm:pt modelId="{A974C49C-97F6-B648-A4C7-516F39FBDFB2}" type="pres">
      <dgm:prSet presAssocID="{BE6AE274-81B3-6545-83F4-20480E52DBF9}" presName="adorn" presStyleLbl="fgAccFollowNode1" presStyleIdx="0" presStyleCnt="3" custLinFactNeighborX="-33410" custLinFactNeighborY="-1461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55E5B76-DCDE-AC4A-8945-EA386F279F87}" type="pres">
      <dgm:prSet presAssocID="{0B1DB7D2-2035-5242-A716-4DF16AE5229A}" presName="sibTrans" presStyleLbl="sibTrans2D1" presStyleIdx="0" presStyleCnt="0"/>
      <dgm:spPr/>
      <dgm:t>
        <a:bodyPr/>
        <a:lstStyle/>
        <a:p>
          <a:endParaRPr lang="es-ES"/>
        </a:p>
      </dgm:t>
    </dgm:pt>
    <dgm:pt modelId="{306FA0B2-8F15-B349-AEBB-4D68BD5880FB}" type="pres">
      <dgm:prSet presAssocID="{8AD2D019-5D13-1B44-BDBA-D6602A38D8EA}" presName="compNode" presStyleCnt="0"/>
      <dgm:spPr/>
    </dgm:pt>
    <dgm:pt modelId="{D29299FE-CA29-4046-B4A4-5EAC79E6BB13}" type="pres">
      <dgm:prSet presAssocID="{8AD2D019-5D13-1B44-BDBA-D6602A38D8EA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D2895D-EFCB-4B4F-9C79-C48B911BFE07}" type="pres">
      <dgm:prSet presAssocID="{8AD2D019-5D13-1B44-BDBA-D6602A38D8E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93EB5E-5E65-3E4A-85E2-7561579108B4}" type="pres">
      <dgm:prSet presAssocID="{8AD2D019-5D13-1B44-BDBA-D6602A38D8EA}" presName="parentRect" presStyleLbl="alignNode1" presStyleIdx="1" presStyleCnt="3"/>
      <dgm:spPr/>
      <dgm:t>
        <a:bodyPr/>
        <a:lstStyle/>
        <a:p>
          <a:endParaRPr lang="es-ES"/>
        </a:p>
      </dgm:t>
    </dgm:pt>
    <dgm:pt modelId="{F97B2F35-BC4C-D747-A57B-8DAA71244322}" type="pres">
      <dgm:prSet presAssocID="{8AD2D019-5D13-1B44-BDBA-D6602A38D8EA}" presName="adorn" presStyleLbl="fgAccFollow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  <dgm:pt modelId="{1C54051D-B4D0-BC4E-8D75-33FEBF897B93}" type="pres">
      <dgm:prSet presAssocID="{F71B3A1C-9402-BA40-8EDF-B624CD9ACA46}" presName="sibTrans" presStyleLbl="sibTrans2D1" presStyleIdx="0" presStyleCnt="0"/>
      <dgm:spPr/>
      <dgm:t>
        <a:bodyPr/>
        <a:lstStyle/>
        <a:p>
          <a:endParaRPr lang="es-ES"/>
        </a:p>
      </dgm:t>
    </dgm:pt>
    <dgm:pt modelId="{30050918-DFAD-E645-96CC-6035C45C7D5C}" type="pres">
      <dgm:prSet presAssocID="{6E724229-97FA-4646-A12C-088A836837C2}" presName="compNode" presStyleCnt="0"/>
      <dgm:spPr/>
    </dgm:pt>
    <dgm:pt modelId="{3084C61A-C693-BC47-A618-C109CB9D8FF6}" type="pres">
      <dgm:prSet presAssocID="{6E724229-97FA-4646-A12C-088A836837C2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6C47DF-5641-5645-8BF4-2588AFC4BD35}" type="pres">
      <dgm:prSet presAssocID="{6E724229-97FA-4646-A12C-088A836837C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81564A-C4C5-1142-859B-3F3D5A420972}" type="pres">
      <dgm:prSet presAssocID="{6E724229-97FA-4646-A12C-088A836837C2}" presName="parentRect" presStyleLbl="alignNode1" presStyleIdx="2" presStyleCnt="3"/>
      <dgm:spPr/>
      <dgm:t>
        <a:bodyPr/>
        <a:lstStyle/>
        <a:p>
          <a:endParaRPr lang="es-ES"/>
        </a:p>
      </dgm:t>
    </dgm:pt>
    <dgm:pt modelId="{4DCB4EC9-2233-1248-BCD0-65AE2A1EC8C8}" type="pres">
      <dgm:prSet presAssocID="{6E724229-97FA-4646-A12C-088A836837C2}" presName="adorn" presStyleLbl="fgAccFollow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83E57165-B633-2A40-9000-72D695F1B5FC}" type="presOf" srcId="{0B1DB7D2-2035-5242-A716-4DF16AE5229A}" destId="{155E5B76-DCDE-AC4A-8945-EA386F279F87}" srcOrd="0" destOrd="0" presId="urn:microsoft.com/office/officeart/2005/8/layout/bList2"/>
    <dgm:cxn modelId="{48B6C825-E3E6-2C4B-9712-080E242138D2}" type="presOf" srcId="{8AD2D019-5D13-1B44-BDBA-D6602A38D8EA}" destId="{5893EB5E-5E65-3E4A-85E2-7561579108B4}" srcOrd="1" destOrd="0" presId="urn:microsoft.com/office/officeart/2005/8/layout/bList2"/>
    <dgm:cxn modelId="{0DB57029-021D-6F43-A192-C9F881179EC1}" srcId="{093170CB-2471-3B4B-843E-6B77D5C16B38}" destId="{8AD2D019-5D13-1B44-BDBA-D6602A38D8EA}" srcOrd="1" destOrd="0" parTransId="{76CAC1A2-D2AE-B94A-BFB6-023A2CEC61C2}" sibTransId="{F71B3A1C-9402-BA40-8EDF-B624CD9ACA46}"/>
    <dgm:cxn modelId="{84C87976-AC87-1E4E-B8EB-39D8F2843075}" srcId="{093170CB-2471-3B4B-843E-6B77D5C16B38}" destId="{6E724229-97FA-4646-A12C-088A836837C2}" srcOrd="2" destOrd="0" parTransId="{1E131DB2-6F7B-6B44-8A43-EA6D8371147C}" sibTransId="{23BA76BB-7C34-0946-9167-02C7BE5048D2}"/>
    <dgm:cxn modelId="{31DA4D6F-3F5E-0F49-87E0-6F13BCC96D99}" type="presOf" srcId="{8F9C12CE-1328-F148-AFAD-408396147FA9}" destId="{3084C61A-C693-BC47-A618-C109CB9D8FF6}" srcOrd="0" destOrd="0" presId="urn:microsoft.com/office/officeart/2005/8/layout/bList2"/>
    <dgm:cxn modelId="{24DB133C-842A-064C-86CD-35CC49B12520}" type="presOf" srcId="{093170CB-2471-3B4B-843E-6B77D5C16B38}" destId="{292A6881-54AE-D947-848F-E2648D07A443}" srcOrd="0" destOrd="0" presId="urn:microsoft.com/office/officeart/2005/8/layout/bList2"/>
    <dgm:cxn modelId="{12BD0537-C68C-6842-932A-068C19A9A0A0}" type="presOf" srcId="{BE6AE274-81B3-6545-83F4-20480E52DBF9}" destId="{4FA6C2BD-90D4-BB4F-9CE6-2A58A03D5B11}" srcOrd="0" destOrd="0" presId="urn:microsoft.com/office/officeart/2005/8/layout/bList2"/>
    <dgm:cxn modelId="{084371FA-0FAC-7A46-AEA8-8CF123C368A2}" type="presOf" srcId="{4FD378C2-E12B-5E4D-A0AF-B70DBB53920B}" destId="{D29299FE-CA29-4046-B4A4-5EAC79E6BB13}" srcOrd="0" destOrd="0" presId="urn:microsoft.com/office/officeart/2005/8/layout/bList2"/>
    <dgm:cxn modelId="{7594F1F1-2A2B-4B47-A1C5-B6C7382E0E79}" type="presOf" srcId="{6E724229-97FA-4646-A12C-088A836837C2}" destId="{076C47DF-5641-5645-8BF4-2588AFC4BD35}" srcOrd="0" destOrd="0" presId="urn:microsoft.com/office/officeart/2005/8/layout/bList2"/>
    <dgm:cxn modelId="{E4BAA666-9961-EF41-A046-A8B6DCCFFFEB}" type="presOf" srcId="{F4D123F8-F869-C242-BE44-C89ACCCB5A65}" destId="{CA2CD2F1-FAC7-FD43-9D47-3A2040B17D5A}" srcOrd="0" destOrd="0" presId="urn:microsoft.com/office/officeart/2005/8/layout/bList2"/>
    <dgm:cxn modelId="{87078284-48D6-6143-996C-B17DD8FC2A4F}" srcId="{BE6AE274-81B3-6545-83F4-20480E52DBF9}" destId="{F4D123F8-F869-C242-BE44-C89ACCCB5A65}" srcOrd="0" destOrd="0" parTransId="{7EBA3ADF-6978-6B49-8BEF-095A7C0E46CE}" sibTransId="{55866339-E1B2-3A4B-ADBE-61AD38663425}"/>
    <dgm:cxn modelId="{45213C35-C30A-AA49-92C8-1AB63A9D8E2A}" type="presOf" srcId="{F71B3A1C-9402-BA40-8EDF-B624CD9ACA46}" destId="{1C54051D-B4D0-BC4E-8D75-33FEBF897B93}" srcOrd="0" destOrd="0" presId="urn:microsoft.com/office/officeart/2005/8/layout/bList2"/>
    <dgm:cxn modelId="{19628BCA-587E-B74B-9186-984E8BBF0B6D}" type="presOf" srcId="{6E724229-97FA-4646-A12C-088A836837C2}" destId="{D681564A-C4C5-1142-859B-3F3D5A420972}" srcOrd="1" destOrd="0" presId="urn:microsoft.com/office/officeart/2005/8/layout/bList2"/>
    <dgm:cxn modelId="{1C08A8AE-5BCF-2248-8C66-3036589924D9}" type="presOf" srcId="{BE6AE274-81B3-6545-83F4-20480E52DBF9}" destId="{7276B6D1-7436-C747-B5E9-F7BF314014C1}" srcOrd="1" destOrd="0" presId="urn:microsoft.com/office/officeart/2005/8/layout/bList2"/>
    <dgm:cxn modelId="{F34CC9E3-4D4B-EC44-AF38-FF49EF8E71AD}" srcId="{093170CB-2471-3B4B-843E-6B77D5C16B38}" destId="{BE6AE274-81B3-6545-83F4-20480E52DBF9}" srcOrd="0" destOrd="0" parTransId="{4B319BEA-1D67-264B-950A-659C868412D4}" sibTransId="{0B1DB7D2-2035-5242-A716-4DF16AE5229A}"/>
    <dgm:cxn modelId="{ECA71C43-297C-664B-B1AA-FFBE45D15884}" srcId="{8AD2D019-5D13-1B44-BDBA-D6602A38D8EA}" destId="{4FD378C2-E12B-5E4D-A0AF-B70DBB53920B}" srcOrd="0" destOrd="0" parTransId="{B0ED9D3F-1CC2-6F41-AFDA-51DDC4A291DA}" sibTransId="{94EFF70C-F594-8440-8383-4A8B697CF33F}"/>
    <dgm:cxn modelId="{BD3C772F-94CC-A947-9586-70946D440B04}" type="presOf" srcId="{8AD2D019-5D13-1B44-BDBA-D6602A38D8EA}" destId="{BCD2895D-EFCB-4B4F-9C79-C48B911BFE07}" srcOrd="0" destOrd="0" presId="urn:microsoft.com/office/officeart/2005/8/layout/bList2"/>
    <dgm:cxn modelId="{DBB846A6-9FD9-6949-A83D-240BD37551EB}" srcId="{6E724229-97FA-4646-A12C-088A836837C2}" destId="{8F9C12CE-1328-F148-AFAD-408396147FA9}" srcOrd="0" destOrd="0" parTransId="{52706034-F969-AE43-904B-956BEFC8AAE1}" sibTransId="{01B957BD-35F4-6B48-AC13-54B6D038EACF}"/>
    <dgm:cxn modelId="{B3B39B6D-B514-1941-878B-3A4F4018D995}" type="presParOf" srcId="{292A6881-54AE-D947-848F-E2648D07A443}" destId="{173CE72D-8046-3846-A394-C570393FD791}" srcOrd="0" destOrd="0" presId="urn:microsoft.com/office/officeart/2005/8/layout/bList2"/>
    <dgm:cxn modelId="{E6A201DF-5843-A640-BF6A-A0B84C7659DF}" type="presParOf" srcId="{173CE72D-8046-3846-A394-C570393FD791}" destId="{CA2CD2F1-FAC7-FD43-9D47-3A2040B17D5A}" srcOrd="0" destOrd="0" presId="urn:microsoft.com/office/officeart/2005/8/layout/bList2"/>
    <dgm:cxn modelId="{7AF95464-A91C-4846-A3D4-F778EAA566B8}" type="presParOf" srcId="{173CE72D-8046-3846-A394-C570393FD791}" destId="{4FA6C2BD-90D4-BB4F-9CE6-2A58A03D5B11}" srcOrd="1" destOrd="0" presId="urn:microsoft.com/office/officeart/2005/8/layout/bList2"/>
    <dgm:cxn modelId="{94612D79-8DBB-954B-9E5D-D454ED4E7B79}" type="presParOf" srcId="{173CE72D-8046-3846-A394-C570393FD791}" destId="{7276B6D1-7436-C747-B5E9-F7BF314014C1}" srcOrd="2" destOrd="0" presId="urn:microsoft.com/office/officeart/2005/8/layout/bList2"/>
    <dgm:cxn modelId="{101E7010-D781-BD4B-8526-FE8E3A8408D3}" type="presParOf" srcId="{173CE72D-8046-3846-A394-C570393FD791}" destId="{A974C49C-97F6-B648-A4C7-516F39FBDFB2}" srcOrd="3" destOrd="0" presId="urn:microsoft.com/office/officeart/2005/8/layout/bList2"/>
    <dgm:cxn modelId="{9D83C5AC-27D4-A148-BA9A-4D842F1C5DBB}" type="presParOf" srcId="{292A6881-54AE-D947-848F-E2648D07A443}" destId="{155E5B76-DCDE-AC4A-8945-EA386F279F87}" srcOrd="1" destOrd="0" presId="urn:microsoft.com/office/officeart/2005/8/layout/bList2"/>
    <dgm:cxn modelId="{292AA2AB-E0D3-FB44-9C44-63714B820C74}" type="presParOf" srcId="{292A6881-54AE-D947-848F-E2648D07A443}" destId="{306FA0B2-8F15-B349-AEBB-4D68BD5880FB}" srcOrd="2" destOrd="0" presId="urn:microsoft.com/office/officeart/2005/8/layout/bList2"/>
    <dgm:cxn modelId="{2B1C2E02-F97F-3D45-A516-0BB9D8F71DFC}" type="presParOf" srcId="{306FA0B2-8F15-B349-AEBB-4D68BD5880FB}" destId="{D29299FE-CA29-4046-B4A4-5EAC79E6BB13}" srcOrd="0" destOrd="0" presId="urn:microsoft.com/office/officeart/2005/8/layout/bList2"/>
    <dgm:cxn modelId="{90E11495-F19E-2A4F-9032-98DB5E19A9FC}" type="presParOf" srcId="{306FA0B2-8F15-B349-AEBB-4D68BD5880FB}" destId="{BCD2895D-EFCB-4B4F-9C79-C48B911BFE07}" srcOrd="1" destOrd="0" presId="urn:microsoft.com/office/officeart/2005/8/layout/bList2"/>
    <dgm:cxn modelId="{6D4337BA-383D-104F-B040-5DC381AD6857}" type="presParOf" srcId="{306FA0B2-8F15-B349-AEBB-4D68BD5880FB}" destId="{5893EB5E-5E65-3E4A-85E2-7561579108B4}" srcOrd="2" destOrd="0" presId="urn:microsoft.com/office/officeart/2005/8/layout/bList2"/>
    <dgm:cxn modelId="{E6232385-8148-D948-AE86-9B714377FDA1}" type="presParOf" srcId="{306FA0B2-8F15-B349-AEBB-4D68BD5880FB}" destId="{F97B2F35-BC4C-D747-A57B-8DAA71244322}" srcOrd="3" destOrd="0" presId="urn:microsoft.com/office/officeart/2005/8/layout/bList2"/>
    <dgm:cxn modelId="{D57C4D9F-DFA9-184A-9637-95727A2F8925}" type="presParOf" srcId="{292A6881-54AE-D947-848F-E2648D07A443}" destId="{1C54051D-B4D0-BC4E-8D75-33FEBF897B93}" srcOrd="3" destOrd="0" presId="urn:microsoft.com/office/officeart/2005/8/layout/bList2"/>
    <dgm:cxn modelId="{1887019E-F053-914B-A7D7-C65D62C76287}" type="presParOf" srcId="{292A6881-54AE-D947-848F-E2648D07A443}" destId="{30050918-DFAD-E645-96CC-6035C45C7D5C}" srcOrd="4" destOrd="0" presId="urn:microsoft.com/office/officeart/2005/8/layout/bList2"/>
    <dgm:cxn modelId="{560731DD-1D50-0C47-B8B1-2356DB9B64B0}" type="presParOf" srcId="{30050918-DFAD-E645-96CC-6035C45C7D5C}" destId="{3084C61A-C693-BC47-A618-C109CB9D8FF6}" srcOrd="0" destOrd="0" presId="urn:microsoft.com/office/officeart/2005/8/layout/bList2"/>
    <dgm:cxn modelId="{0DE06D04-0B0C-014D-8A69-860BCB275B2E}" type="presParOf" srcId="{30050918-DFAD-E645-96CC-6035C45C7D5C}" destId="{076C47DF-5641-5645-8BF4-2588AFC4BD35}" srcOrd="1" destOrd="0" presId="urn:microsoft.com/office/officeart/2005/8/layout/bList2"/>
    <dgm:cxn modelId="{93C2050C-8C22-8746-B667-B4229A458FD7}" type="presParOf" srcId="{30050918-DFAD-E645-96CC-6035C45C7D5C}" destId="{D681564A-C4C5-1142-859B-3F3D5A420972}" srcOrd="2" destOrd="0" presId="urn:microsoft.com/office/officeart/2005/8/layout/bList2"/>
    <dgm:cxn modelId="{29D43478-E7CA-6D40-84EF-A14C22BBA329}" type="presParOf" srcId="{30050918-DFAD-E645-96CC-6035C45C7D5C}" destId="{4DCB4EC9-2233-1248-BCD0-65AE2A1EC8C8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91FD75-B713-4E44-8D13-68A555349EEC}" type="doc">
      <dgm:prSet loTypeId="urn:microsoft.com/office/officeart/2008/layout/RadialCluster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21C1DB94-45AA-8249-9A4B-F3024988F596}">
      <dgm:prSet phldrT="[Texto]"/>
      <dgm:spPr/>
      <dgm:t>
        <a:bodyPr/>
        <a:lstStyle/>
        <a:p>
          <a:r>
            <a:rPr lang="es-ES" dirty="0" smtClean="0"/>
            <a:t>Gobierno</a:t>
          </a:r>
        </a:p>
        <a:p>
          <a:r>
            <a:rPr lang="es-ES" dirty="0" smtClean="0"/>
            <a:t>Abierto</a:t>
          </a:r>
          <a:endParaRPr lang="es-ES" dirty="0"/>
        </a:p>
      </dgm:t>
    </dgm:pt>
    <dgm:pt modelId="{1FDD7598-C851-B044-95C7-0B85E06C443D}" type="parTrans" cxnId="{FBE66EAB-CE48-C043-A613-AC5CC9C3C92B}">
      <dgm:prSet/>
      <dgm:spPr/>
      <dgm:t>
        <a:bodyPr/>
        <a:lstStyle/>
        <a:p>
          <a:endParaRPr lang="es-ES"/>
        </a:p>
      </dgm:t>
    </dgm:pt>
    <dgm:pt modelId="{E61E8AB5-8AA7-8A4F-9C5B-A896334F8C0C}" type="sibTrans" cxnId="{FBE66EAB-CE48-C043-A613-AC5CC9C3C92B}">
      <dgm:prSet/>
      <dgm:spPr/>
      <dgm:t>
        <a:bodyPr/>
        <a:lstStyle/>
        <a:p>
          <a:endParaRPr lang="es-ES"/>
        </a:p>
      </dgm:t>
    </dgm:pt>
    <dgm:pt modelId="{110DC398-48A5-3042-97BF-7CE8998FB6A9}">
      <dgm:prSet phldrT="[Texto]"/>
      <dgm:spPr/>
      <dgm:t>
        <a:bodyPr/>
        <a:lstStyle/>
        <a:p>
          <a:r>
            <a:rPr lang="es-ES" dirty="0" smtClean="0"/>
            <a:t>Transparencia</a:t>
          </a:r>
          <a:endParaRPr lang="es-ES" dirty="0"/>
        </a:p>
      </dgm:t>
    </dgm:pt>
    <dgm:pt modelId="{5DCC778B-A2A5-5C44-A8E7-4ADAF5BD3461}" type="parTrans" cxnId="{422C84ED-633F-8B4F-92BD-9941F236024B}">
      <dgm:prSet/>
      <dgm:spPr/>
      <dgm:t>
        <a:bodyPr/>
        <a:lstStyle/>
        <a:p>
          <a:endParaRPr lang="es-ES"/>
        </a:p>
      </dgm:t>
    </dgm:pt>
    <dgm:pt modelId="{F7E49983-EA21-8A4D-87B1-C159B3BCFB42}" type="sibTrans" cxnId="{422C84ED-633F-8B4F-92BD-9941F236024B}">
      <dgm:prSet/>
      <dgm:spPr/>
      <dgm:t>
        <a:bodyPr/>
        <a:lstStyle/>
        <a:p>
          <a:endParaRPr lang="es-ES"/>
        </a:p>
      </dgm:t>
    </dgm:pt>
    <dgm:pt modelId="{0AF6C160-4223-B148-A4B0-9E26BF4C1E64}">
      <dgm:prSet phldrT="[Texto]"/>
      <dgm:spPr/>
      <dgm:t>
        <a:bodyPr/>
        <a:lstStyle/>
        <a:p>
          <a:r>
            <a:rPr lang="es-ES" dirty="0" smtClean="0"/>
            <a:t>Participación Ciudadana </a:t>
          </a:r>
          <a:endParaRPr lang="es-ES" dirty="0"/>
        </a:p>
      </dgm:t>
    </dgm:pt>
    <dgm:pt modelId="{A054E80A-248F-614E-9866-A2E8F2AE3419}" type="parTrans" cxnId="{225C4756-9032-B24E-A0FB-626291566878}">
      <dgm:prSet/>
      <dgm:spPr/>
      <dgm:t>
        <a:bodyPr/>
        <a:lstStyle/>
        <a:p>
          <a:endParaRPr lang="es-ES"/>
        </a:p>
      </dgm:t>
    </dgm:pt>
    <dgm:pt modelId="{4A612AC5-ABF8-044D-8EAE-1BCD5DA23E54}" type="sibTrans" cxnId="{225C4756-9032-B24E-A0FB-626291566878}">
      <dgm:prSet/>
      <dgm:spPr/>
      <dgm:t>
        <a:bodyPr/>
        <a:lstStyle/>
        <a:p>
          <a:endParaRPr lang="es-ES"/>
        </a:p>
      </dgm:t>
    </dgm:pt>
    <dgm:pt modelId="{1936DCDE-0C71-664A-A8D8-A838A10B4831}">
      <dgm:prSet phldrT="[Texto]"/>
      <dgm:spPr/>
      <dgm:t>
        <a:bodyPr/>
        <a:lstStyle/>
        <a:p>
          <a:r>
            <a:rPr lang="es-ES" dirty="0" smtClean="0"/>
            <a:t>Colaboración-</a:t>
          </a:r>
        </a:p>
        <a:p>
          <a:r>
            <a:rPr lang="es-ES" dirty="0" smtClean="0"/>
            <a:t>a) compromiso, b)responsabilidad, c)constancia, </a:t>
          </a:r>
        </a:p>
        <a:p>
          <a:r>
            <a:rPr lang="es-ES" dirty="0" smtClean="0"/>
            <a:t>d) información</a:t>
          </a:r>
          <a:endParaRPr lang="es-ES" dirty="0"/>
        </a:p>
      </dgm:t>
    </dgm:pt>
    <dgm:pt modelId="{1E7DCE37-3F31-5046-8D53-4672288DE8CB}" type="parTrans" cxnId="{BDE67D14-64FD-ED40-B45A-9D9276C4059F}">
      <dgm:prSet/>
      <dgm:spPr/>
      <dgm:t>
        <a:bodyPr/>
        <a:lstStyle/>
        <a:p>
          <a:endParaRPr lang="es-ES"/>
        </a:p>
      </dgm:t>
    </dgm:pt>
    <dgm:pt modelId="{8C6AAE93-D386-8B45-A9BF-7321F4D59CFC}" type="sibTrans" cxnId="{BDE67D14-64FD-ED40-B45A-9D9276C4059F}">
      <dgm:prSet/>
      <dgm:spPr/>
      <dgm:t>
        <a:bodyPr/>
        <a:lstStyle/>
        <a:p>
          <a:endParaRPr lang="es-ES"/>
        </a:p>
      </dgm:t>
    </dgm:pt>
    <dgm:pt modelId="{C39AE175-E076-0043-9DE8-CFECFDAF240B}" type="pres">
      <dgm:prSet presAssocID="{3691FD75-B713-4E44-8D13-68A555349EE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8EA08920-5F74-DF48-9862-78FDF8F19852}" type="pres">
      <dgm:prSet presAssocID="{21C1DB94-45AA-8249-9A4B-F3024988F596}" presName="singleCycle" presStyleCnt="0"/>
      <dgm:spPr/>
    </dgm:pt>
    <dgm:pt modelId="{CF06F817-2383-A349-BE3C-91567107FBCB}" type="pres">
      <dgm:prSet presAssocID="{21C1DB94-45AA-8249-9A4B-F3024988F596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es-ES"/>
        </a:p>
      </dgm:t>
    </dgm:pt>
    <dgm:pt modelId="{637F1ECE-3425-A040-8AFA-D12B32BF948C}" type="pres">
      <dgm:prSet presAssocID="{5DCC778B-A2A5-5C44-A8E7-4ADAF5BD3461}" presName="Name56" presStyleLbl="parChTrans1D2" presStyleIdx="0" presStyleCnt="3"/>
      <dgm:spPr/>
      <dgm:t>
        <a:bodyPr/>
        <a:lstStyle/>
        <a:p>
          <a:endParaRPr lang="es-ES"/>
        </a:p>
      </dgm:t>
    </dgm:pt>
    <dgm:pt modelId="{98588090-1AF9-3F42-9BB4-E4E1C9515EC8}" type="pres">
      <dgm:prSet presAssocID="{110DC398-48A5-3042-97BF-7CE8998FB6A9}" presName="text0" presStyleLbl="node1" presStyleIdx="1" presStyleCnt="4" custScaleX="1944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CED14F-35FB-044C-8D84-37CB934A3A88}" type="pres">
      <dgm:prSet presAssocID="{A054E80A-248F-614E-9866-A2E8F2AE3419}" presName="Name56" presStyleLbl="parChTrans1D2" presStyleIdx="1" presStyleCnt="3"/>
      <dgm:spPr/>
      <dgm:t>
        <a:bodyPr/>
        <a:lstStyle/>
        <a:p>
          <a:endParaRPr lang="es-ES"/>
        </a:p>
      </dgm:t>
    </dgm:pt>
    <dgm:pt modelId="{A71C8CC9-9E46-EB40-8C3F-7F9D745AE7D0}" type="pres">
      <dgm:prSet presAssocID="{0AF6C160-4223-B148-A4B0-9E26BF4C1E64}" presName="text0" presStyleLbl="node1" presStyleIdx="2" presStyleCnt="4" custScaleX="24009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B492E5-5269-9042-8699-FCD5214278BA}" type="pres">
      <dgm:prSet presAssocID="{1E7DCE37-3F31-5046-8D53-4672288DE8CB}" presName="Name56" presStyleLbl="parChTrans1D2" presStyleIdx="2" presStyleCnt="3"/>
      <dgm:spPr/>
      <dgm:t>
        <a:bodyPr/>
        <a:lstStyle/>
        <a:p>
          <a:endParaRPr lang="es-ES"/>
        </a:p>
      </dgm:t>
    </dgm:pt>
    <dgm:pt modelId="{F99024CF-D2F0-1442-B8A2-CB0FFCE7274C}" type="pres">
      <dgm:prSet presAssocID="{1936DCDE-0C71-664A-A8D8-A838A10B4831}" presName="text0" presStyleLbl="node1" presStyleIdx="3" presStyleCnt="4" custScaleX="220776" custScaleY="212383" custRadScaleRad="120382" custRadScaleInc="97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9134637-F6BD-2145-A914-D73F55583C29}" type="presOf" srcId="{1936DCDE-0C71-664A-A8D8-A838A10B4831}" destId="{F99024CF-D2F0-1442-B8A2-CB0FFCE7274C}" srcOrd="0" destOrd="0" presId="urn:microsoft.com/office/officeart/2008/layout/RadialCluster"/>
    <dgm:cxn modelId="{BE4AA5E5-198D-DD4B-8560-00AD0E5E02B8}" type="presOf" srcId="{0AF6C160-4223-B148-A4B0-9E26BF4C1E64}" destId="{A71C8CC9-9E46-EB40-8C3F-7F9D745AE7D0}" srcOrd="0" destOrd="0" presId="urn:microsoft.com/office/officeart/2008/layout/RadialCluster"/>
    <dgm:cxn modelId="{422C84ED-633F-8B4F-92BD-9941F236024B}" srcId="{21C1DB94-45AA-8249-9A4B-F3024988F596}" destId="{110DC398-48A5-3042-97BF-7CE8998FB6A9}" srcOrd="0" destOrd="0" parTransId="{5DCC778B-A2A5-5C44-A8E7-4ADAF5BD3461}" sibTransId="{F7E49983-EA21-8A4D-87B1-C159B3BCFB42}"/>
    <dgm:cxn modelId="{C4F1499E-6207-4445-AD6C-55A959163CC6}" type="presOf" srcId="{21C1DB94-45AA-8249-9A4B-F3024988F596}" destId="{CF06F817-2383-A349-BE3C-91567107FBCB}" srcOrd="0" destOrd="0" presId="urn:microsoft.com/office/officeart/2008/layout/RadialCluster"/>
    <dgm:cxn modelId="{FBE66EAB-CE48-C043-A613-AC5CC9C3C92B}" srcId="{3691FD75-B713-4E44-8D13-68A555349EEC}" destId="{21C1DB94-45AA-8249-9A4B-F3024988F596}" srcOrd="0" destOrd="0" parTransId="{1FDD7598-C851-B044-95C7-0B85E06C443D}" sibTransId="{E61E8AB5-8AA7-8A4F-9C5B-A896334F8C0C}"/>
    <dgm:cxn modelId="{44354A26-BB63-3944-BE9B-3509A26F1896}" type="presOf" srcId="{1E7DCE37-3F31-5046-8D53-4672288DE8CB}" destId="{E3B492E5-5269-9042-8699-FCD5214278BA}" srcOrd="0" destOrd="0" presId="urn:microsoft.com/office/officeart/2008/layout/RadialCluster"/>
    <dgm:cxn modelId="{DC0EC771-1EFB-4743-A823-96AC717F2B5A}" type="presOf" srcId="{5DCC778B-A2A5-5C44-A8E7-4ADAF5BD3461}" destId="{637F1ECE-3425-A040-8AFA-D12B32BF948C}" srcOrd="0" destOrd="0" presId="urn:microsoft.com/office/officeart/2008/layout/RadialCluster"/>
    <dgm:cxn modelId="{D78780DE-85C1-274F-BA98-B816237BAE05}" type="presOf" srcId="{3691FD75-B713-4E44-8D13-68A555349EEC}" destId="{C39AE175-E076-0043-9DE8-CFECFDAF240B}" srcOrd="0" destOrd="0" presId="urn:microsoft.com/office/officeart/2008/layout/RadialCluster"/>
    <dgm:cxn modelId="{BDE67D14-64FD-ED40-B45A-9D9276C4059F}" srcId="{21C1DB94-45AA-8249-9A4B-F3024988F596}" destId="{1936DCDE-0C71-664A-A8D8-A838A10B4831}" srcOrd="2" destOrd="0" parTransId="{1E7DCE37-3F31-5046-8D53-4672288DE8CB}" sibTransId="{8C6AAE93-D386-8B45-A9BF-7321F4D59CFC}"/>
    <dgm:cxn modelId="{B4A401B4-9C7D-E340-B948-10FE43AD979B}" type="presOf" srcId="{A054E80A-248F-614E-9866-A2E8F2AE3419}" destId="{45CED14F-35FB-044C-8D84-37CB934A3A88}" srcOrd="0" destOrd="0" presId="urn:microsoft.com/office/officeart/2008/layout/RadialCluster"/>
    <dgm:cxn modelId="{56C5AEC9-C60B-5543-92CD-0AEA738625F8}" type="presOf" srcId="{110DC398-48A5-3042-97BF-7CE8998FB6A9}" destId="{98588090-1AF9-3F42-9BB4-E4E1C9515EC8}" srcOrd="0" destOrd="0" presId="urn:microsoft.com/office/officeart/2008/layout/RadialCluster"/>
    <dgm:cxn modelId="{225C4756-9032-B24E-A0FB-626291566878}" srcId="{21C1DB94-45AA-8249-9A4B-F3024988F596}" destId="{0AF6C160-4223-B148-A4B0-9E26BF4C1E64}" srcOrd="1" destOrd="0" parTransId="{A054E80A-248F-614E-9866-A2E8F2AE3419}" sibTransId="{4A612AC5-ABF8-044D-8EAE-1BCD5DA23E54}"/>
    <dgm:cxn modelId="{FFD200AE-17EF-6A42-B4FE-964BEE9C0A14}" type="presParOf" srcId="{C39AE175-E076-0043-9DE8-CFECFDAF240B}" destId="{8EA08920-5F74-DF48-9862-78FDF8F19852}" srcOrd="0" destOrd="0" presId="urn:microsoft.com/office/officeart/2008/layout/RadialCluster"/>
    <dgm:cxn modelId="{0F9398C8-C2AB-BD4D-8C35-10C1AFCBACB8}" type="presParOf" srcId="{8EA08920-5F74-DF48-9862-78FDF8F19852}" destId="{CF06F817-2383-A349-BE3C-91567107FBCB}" srcOrd="0" destOrd="0" presId="urn:microsoft.com/office/officeart/2008/layout/RadialCluster"/>
    <dgm:cxn modelId="{549B40DB-3513-9547-825F-80BBEE35AD2F}" type="presParOf" srcId="{8EA08920-5F74-DF48-9862-78FDF8F19852}" destId="{637F1ECE-3425-A040-8AFA-D12B32BF948C}" srcOrd="1" destOrd="0" presId="urn:microsoft.com/office/officeart/2008/layout/RadialCluster"/>
    <dgm:cxn modelId="{23D1EE62-9DCE-4E44-8319-0876D52A69EE}" type="presParOf" srcId="{8EA08920-5F74-DF48-9862-78FDF8F19852}" destId="{98588090-1AF9-3F42-9BB4-E4E1C9515EC8}" srcOrd="2" destOrd="0" presId="urn:microsoft.com/office/officeart/2008/layout/RadialCluster"/>
    <dgm:cxn modelId="{A95D57B1-3B38-154E-9706-E251FD36B1AA}" type="presParOf" srcId="{8EA08920-5F74-DF48-9862-78FDF8F19852}" destId="{45CED14F-35FB-044C-8D84-37CB934A3A88}" srcOrd="3" destOrd="0" presId="urn:microsoft.com/office/officeart/2008/layout/RadialCluster"/>
    <dgm:cxn modelId="{C300DDCB-8C32-A44F-BD37-426231E73867}" type="presParOf" srcId="{8EA08920-5F74-DF48-9862-78FDF8F19852}" destId="{A71C8CC9-9E46-EB40-8C3F-7F9D745AE7D0}" srcOrd="4" destOrd="0" presId="urn:microsoft.com/office/officeart/2008/layout/RadialCluster"/>
    <dgm:cxn modelId="{0AD79FFD-D496-5742-9DB9-F8E594ADFF1D}" type="presParOf" srcId="{8EA08920-5F74-DF48-9862-78FDF8F19852}" destId="{E3B492E5-5269-9042-8699-FCD5214278BA}" srcOrd="5" destOrd="0" presId="urn:microsoft.com/office/officeart/2008/layout/RadialCluster"/>
    <dgm:cxn modelId="{C4D08FFE-85DE-534E-BD1E-FB38770E3A73}" type="presParOf" srcId="{8EA08920-5F74-DF48-9862-78FDF8F19852}" destId="{F99024CF-D2F0-1442-B8A2-CB0FFCE7274C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2CD2F1-FAC7-FD43-9D47-3A2040B17D5A}">
      <dsp:nvSpPr>
        <dsp:cNvPr id="0" name=""/>
        <dsp:cNvSpPr/>
      </dsp:nvSpPr>
      <dsp:spPr>
        <a:xfrm>
          <a:off x="5747" y="861728"/>
          <a:ext cx="2482466" cy="185310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Autoridades e instituciones públicas garantizan el acceso a la información</a:t>
          </a:r>
          <a:endParaRPr lang="es-ES" sz="1800" kern="1200" dirty="0"/>
        </a:p>
      </dsp:txBody>
      <dsp:txXfrm>
        <a:off x="49168" y="905149"/>
        <a:ext cx="2395624" cy="1809688"/>
      </dsp:txXfrm>
    </dsp:sp>
    <dsp:sp modelId="{7276B6D1-7436-C747-B5E9-F7BF314014C1}">
      <dsp:nvSpPr>
        <dsp:cNvPr id="0" name=""/>
        <dsp:cNvSpPr/>
      </dsp:nvSpPr>
      <dsp:spPr>
        <a:xfrm>
          <a:off x="5747" y="2714837"/>
          <a:ext cx="2482466" cy="7968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2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Para saber</a:t>
          </a:r>
          <a:endParaRPr lang="es-ES" sz="1900" kern="1200" dirty="0"/>
        </a:p>
      </dsp:txBody>
      <dsp:txXfrm>
        <a:off x="5747" y="2714837"/>
        <a:ext cx="1748216" cy="796836"/>
      </dsp:txXfrm>
    </dsp:sp>
    <dsp:sp modelId="{A974C49C-97F6-B648-A4C7-516F39FBDFB2}">
      <dsp:nvSpPr>
        <dsp:cNvPr id="0" name=""/>
        <dsp:cNvSpPr/>
      </dsp:nvSpPr>
      <dsp:spPr>
        <a:xfrm>
          <a:off x="1533901" y="2714406"/>
          <a:ext cx="868863" cy="86886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9299FE-CA29-4046-B4A4-5EAC79E6BB13}">
      <dsp:nvSpPr>
        <dsp:cNvPr id="0" name=""/>
        <dsp:cNvSpPr/>
      </dsp:nvSpPr>
      <dsp:spPr>
        <a:xfrm>
          <a:off x="2908307" y="861728"/>
          <a:ext cx="2482466" cy="185310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Avanzar en la apertura de información pública en temas definidos para generar beneficios específicos</a:t>
          </a:r>
          <a:endParaRPr lang="es-ES" sz="1800" kern="1200" dirty="0"/>
        </a:p>
      </dsp:txBody>
      <dsp:txXfrm>
        <a:off x="2951728" y="905149"/>
        <a:ext cx="2395624" cy="1809688"/>
      </dsp:txXfrm>
    </dsp:sp>
    <dsp:sp modelId="{5893EB5E-5E65-3E4A-85E2-7561579108B4}">
      <dsp:nvSpPr>
        <dsp:cNvPr id="0" name=""/>
        <dsp:cNvSpPr/>
      </dsp:nvSpPr>
      <dsp:spPr>
        <a:xfrm>
          <a:off x="2908307" y="2714837"/>
          <a:ext cx="2482466" cy="79683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Para resolver</a:t>
          </a:r>
          <a:endParaRPr lang="es-ES" sz="1900" kern="1200" dirty="0"/>
        </a:p>
      </dsp:txBody>
      <dsp:txXfrm>
        <a:off x="2908307" y="2714837"/>
        <a:ext cx="1748216" cy="796836"/>
      </dsp:txXfrm>
    </dsp:sp>
    <dsp:sp modelId="{F97B2F35-BC4C-D747-A57B-8DAA71244322}">
      <dsp:nvSpPr>
        <dsp:cNvPr id="0" name=""/>
        <dsp:cNvSpPr/>
      </dsp:nvSpPr>
      <dsp:spPr>
        <a:xfrm>
          <a:off x="4726748" y="2841407"/>
          <a:ext cx="868863" cy="86886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84C61A-C693-BC47-A618-C109CB9D8FF6}">
      <dsp:nvSpPr>
        <dsp:cNvPr id="0" name=""/>
        <dsp:cNvSpPr/>
      </dsp:nvSpPr>
      <dsp:spPr>
        <a:xfrm>
          <a:off x="5810867" y="861728"/>
          <a:ext cx="2482466" cy="185310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Ciudadanía y autoridades colaboran para identificar, analizar y difundir información útil</a:t>
          </a:r>
          <a:endParaRPr lang="es-ES" sz="1800" kern="1200" dirty="0"/>
        </a:p>
      </dsp:txBody>
      <dsp:txXfrm>
        <a:off x="5854288" y="905149"/>
        <a:ext cx="2395624" cy="1809688"/>
      </dsp:txXfrm>
    </dsp:sp>
    <dsp:sp modelId="{D681564A-C4C5-1142-859B-3F3D5A420972}">
      <dsp:nvSpPr>
        <dsp:cNvPr id="0" name=""/>
        <dsp:cNvSpPr/>
      </dsp:nvSpPr>
      <dsp:spPr>
        <a:xfrm>
          <a:off x="5810867" y="2714837"/>
          <a:ext cx="2482466" cy="79683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4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Para resolver en colaboración</a:t>
          </a:r>
          <a:endParaRPr lang="es-ES" sz="1900" kern="1200" dirty="0"/>
        </a:p>
      </dsp:txBody>
      <dsp:txXfrm>
        <a:off x="5810867" y="2714837"/>
        <a:ext cx="1748216" cy="796836"/>
      </dsp:txXfrm>
    </dsp:sp>
    <dsp:sp modelId="{4DCB4EC9-2233-1248-BCD0-65AE2A1EC8C8}">
      <dsp:nvSpPr>
        <dsp:cNvPr id="0" name=""/>
        <dsp:cNvSpPr/>
      </dsp:nvSpPr>
      <dsp:spPr>
        <a:xfrm>
          <a:off x="7629308" y="2841407"/>
          <a:ext cx="868863" cy="86886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6F817-2383-A349-BE3C-91567107FBCB}">
      <dsp:nvSpPr>
        <dsp:cNvPr id="0" name=""/>
        <dsp:cNvSpPr/>
      </dsp:nvSpPr>
      <dsp:spPr>
        <a:xfrm>
          <a:off x="3488033" y="1955227"/>
          <a:ext cx="1434987" cy="14349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2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Gobierno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Abierto</a:t>
          </a:r>
          <a:endParaRPr lang="es-ES" sz="2200" kern="1200" dirty="0"/>
        </a:p>
      </dsp:txBody>
      <dsp:txXfrm>
        <a:off x="3558083" y="2025277"/>
        <a:ext cx="1294887" cy="1294887"/>
      </dsp:txXfrm>
    </dsp:sp>
    <dsp:sp modelId="{637F1ECE-3425-A040-8AFA-D12B32BF948C}">
      <dsp:nvSpPr>
        <dsp:cNvPr id="0" name=""/>
        <dsp:cNvSpPr/>
      </dsp:nvSpPr>
      <dsp:spPr>
        <a:xfrm rot="16200000">
          <a:off x="3702235" y="1451935"/>
          <a:ext cx="100658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06583" y="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588090-1AF9-3F42-9BB4-E4E1C9515EC8}">
      <dsp:nvSpPr>
        <dsp:cNvPr id="0" name=""/>
        <dsp:cNvSpPr/>
      </dsp:nvSpPr>
      <dsp:spPr>
        <a:xfrm>
          <a:off x="3270953" y="-12798"/>
          <a:ext cx="1869148" cy="961441"/>
        </a:xfrm>
        <a:prstGeom prst="roundRect">
          <a:avLst/>
        </a:prstGeom>
        <a:solidFill>
          <a:schemeClr val="accent2">
            <a:hueOff val="2576456"/>
            <a:satOff val="-27551"/>
            <a:lumOff val="719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2">
              <a:hueOff val="2576456"/>
              <a:satOff val="-27551"/>
              <a:lumOff val="719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Transparencia</a:t>
          </a:r>
          <a:endParaRPr lang="es-ES" sz="2000" kern="1200" dirty="0"/>
        </a:p>
      </dsp:txBody>
      <dsp:txXfrm>
        <a:off x="3317887" y="34136"/>
        <a:ext cx="1775280" cy="867573"/>
      </dsp:txXfrm>
    </dsp:sp>
    <dsp:sp modelId="{45CED14F-35FB-044C-8D84-37CB934A3A88}">
      <dsp:nvSpPr>
        <dsp:cNvPr id="0" name=""/>
        <dsp:cNvSpPr/>
      </dsp:nvSpPr>
      <dsp:spPr>
        <a:xfrm rot="1800000">
          <a:off x="4895230" y="3190682"/>
          <a:ext cx="4148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4866" y="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1C8CC9-9E46-EB40-8C3F-7F9D745AE7D0}">
      <dsp:nvSpPr>
        <dsp:cNvPr id="0" name=""/>
        <dsp:cNvSpPr/>
      </dsp:nvSpPr>
      <dsp:spPr>
        <a:xfrm>
          <a:off x="4960756" y="3294399"/>
          <a:ext cx="2308363" cy="961441"/>
        </a:xfrm>
        <a:prstGeom prst="roundRect">
          <a:avLst/>
        </a:prstGeom>
        <a:solidFill>
          <a:schemeClr val="accent2">
            <a:hueOff val="5152912"/>
            <a:satOff val="-55102"/>
            <a:lumOff val="1437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2">
              <a:hueOff val="5152912"/>
              <a:satOff val="-55102"/>
              <a:lumOff val="14379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Participación Ciudadana </a:t>
          </a:r>
          <a:endParaRPr lang="es-ES" sz="2600" kern="1200" dirty="0"/>
        </a:p>
      </dsp:txBody>
      <dsp:txXfrm>
        <a:off x="5007690" y="3341333"/>
        <a:ext cx="2214495" cy="867573"/>
      </dsp:txXfrm>
    </dsp:sp>
    <dsp:sp modelId="{E3B492E5-5269-9042-8699-FCD5214278BA}">
      <dsp:nvSpPr>
        <dsp:cNvPr id="0" name=""/>
        <dsp:cNvSpPr/>
      </dsp:nvSpPr>
      <dsp:spPr>
        <a:xfrm rot="9350280">
          <a:off x="2814328" y="3138799"/>
          <a:ext cx="7045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4568" y="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024CF-D2F0-1442-B8A2-CB0FFCE7274C}">
      <dsp:nvSpPr>
        <dsp:cNvPr id="0" name=""/>
        <dsp:cNvSpPr/>
      </dsp:nvSpPr>
      <dsp:spPr>
        <a:xfrm>
          <a:off x="722558" y="2738155"/>
          <a:ext cx="2122632" cy="2041938"/>
        </a:xfrm>
        <a:prstGeom prst="roundRect">
          <a:avLst/>
        </a:prstGeom>
        <a:solidFill>
          <a:schemeClr val="accent2">
            <a:hueOff val="7729367"/>
            <a:satOff val="-82653"/>
            <a:lumOff val="2156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2">
              <a:hueOff val="7729367"/>
              <a:satOff val="-82653"/>
              <a:lumOff val="21569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Colaboración-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a) compromiso, b)responsabilidad, c)constancia,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d) información</a:t>
          </a:r>
          <a:endParaRPr lang="es-ES" sz="1700" kern="1200" dirty="0"/>
        </a:p>
      </dsp:txBody>
      <dsp:txXfrm>
        <a:off x="822237" y="2837834"/>
        <a:ext cx="1923274" cy="1842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á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á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á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á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_tradnl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Marcador de fech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8FD06-CF60-7A44-8358-26BC00D7D802}" type="datetimeFigureOut">
              <a:rPr lang="es-ES" smtClean="0"/>
              <a:t>01/10/20</a:t>
            </a:fld>
            <a:endParaRPr lang="es-ES"/>
          </a:p>
        </p:txBody>
      </p:sp>
      <p:sp>
        <p:nvSpPr>
          <p:cNvPr id="17" name="Marcador de pie de pá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ector recto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á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Marcador de número de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5ED9922-F84B-B440-8EBC-39E6BC59DE38}" type="slidenum">
              <a:rPr lang="es-ES" smtClean="0"/>
              <a:t>‹Nr.›</a:t>
            </a:fld>
            <a:endParaRPr lang="es-E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8FD06-CF60-7A44-8358-26BC00D7D802}" type="datetimeFigureOut">
              <a:rPr lang="es-ES" smtClean="0"/>
              <a:t>01/10/20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9922-F84B-B440-8EBC-39E6BC59DE38}" type="slidenum">
              <a:rPr lang="es-ES" smtClean="0"/>
              <a:t>‹Nr.›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á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á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á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á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á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ctor recto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5ED9922-F84B-B440-8EBC-39E6BC59DE38}" type="slidenum">
              <a:rPr lang="es-ES" smtClean="0"/>
              <a:t>‹Nr.›</a:t>
            </a:fld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8FD06-CF60-7A44-8358-26BC00D7D802}" type="datetimeFigureOut">
              <a:rPr lang="es-ES" smtClean="0"/>
              <a:t>01/10/20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8FD06-CF60-7A44-8358-26BC00D7D802}" type="datetimeFigureOut">
              <a:rPr lang="es-ES" smtClean="0"/>
              <a:t>01/10/20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5ED9922-F84B-B440-8EBC-39E6BC59DE38}" type="slidenum">
              <a:rPr lang="es-ES" smtClean="0"/>
              <a:t>‹Nr.›</a:t>
            </a:fld>
            <a:endParaRPr lang="es-ES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á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á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á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á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á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13" name="Rectá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á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8FD06-CF60-7A44-8358-26BC00D7D802}" type="datetimeFigureOut">
              <a:rPr lang="es-ES" smtClean="0"/>
              <a:t>01/10/20</a:t>
            </a:fld>
            <a:endParaRPr lang="es-ES"/>
          </a:p>
        </p:txBody>
      </p:sp>
      <p:sp>
        <p:nvSpPr>
          <p:cNvPr id="8" name="Conector recto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5ED9922-F84B-B440-8EBC-39E6BC59DE38}" type="slidenum">
              <a:rPr lang="es-ES" smtClean="0"/>
              <a:t>‹Nr.›</a:t>
            </a:fld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CF8FD06-CF60-7A44-8358-26BC00D7D802}" type="datetimeFigureOut">
              <a:rPr lang="es-ES" smtClean="0"/>
              <a:t>01/10/20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9922-F84B-B440-8EBC-39E6BC59DE38}" type="slidenum">
              <a:rPr lang="es-ES" smtClean="0"/>
              <a:t>‹Nr.›</a:t>
            </a:fld>
            <a:endParaRPr lang="es-ES"/>
          </a:p>
        </p:txBody>
      </p:sp>
      <p:sp>
        <p:nvSpPr>
          <p:cNvPr id="8" name="Conector recto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Marcador de conteni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12" name="Marcador de conteni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cto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á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á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á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á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á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á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8FD06-CF60-7A44-8358-26BC00D7D802}" type="datetimeFigureOut">
              <a:rPr lang="es-ES" smtClean="0"/>
              <a:t>01/10/20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15" name="Conector recto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á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Marcador de conteni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26" name="Marcador de conteni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25" name="E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5ED9922-F84B-B440-8EBC-39E6BC59DE38}" type="slidenum">
              <a:rPr lang="es-ES" smtClean="0"/>
              <a:t>‹Nr.›</a:t>
            </a:fld>
            <a:endParaRPr lang="es-ES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8FD06-CF60-7A44-8358-26BC00D7D802}" type="datetimeFigureOut">
              <a:rPr lang="es-ES" smtClean="0"/>
              <a:t>01/10/20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5ED9922-F84B-B440-8EBC-39E6BC59DE38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á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á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á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á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á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8FD06-CF60-7A44-8358-26BC00D7D802}" type="datetimeFigureOut">
              <a:rPr lang="es-ES" smtClean="0"/>
              <a:t>01/10/20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5ED9922-F84B-B440-8EBC-39E6BC59DE38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á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á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á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á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á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8" name="Rectá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ctor recto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Marcador de conteni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5ED9922-F84B-B440-8EBC-39E6BC59DE38}" type="slidenum">
              <a:rPr lang="es-ES" smtClean="0"/>
              <a:t>‹Nr.›</a:t>
            </a:fld>
            <a:endParaRPr lang="es-ES"/>
          </a:p>
        </p:txBody>
      </p:sp>
      <p:sp>
        <p:nvSpPr>
          <p:cNvPr id="21" name="Rectá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8FD06-CF60-7A44-8358-26BC00D7D802}" type="datetimeFigureOut">
              <a:rPr lang="es-ES" smtClean="0"/>
              <a:t>01/10/20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recto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á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á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á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á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á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á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á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5ED9922-F84B-B440-8EBC-39E6BC59DE38}" type="slidenum">
              <a:rPr lang="es-ES" smtClean="0"/>
              <a:t>‹Nr.›</a:t>
            </a:fld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_tradnl" smtClean="0"/>
              <a:t>Arrastre la imagen al marcador de posición o haga clic en el icono para agregar</a:t>
            </a:r>
            <a:endParaRPr kumimoji="0"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22" name="Rectá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CF8FD06-CF60-7A44-8358-26BC00D7D802}" type="datetimeFigureOut">
              <a:rPr lang="es-ES" smtClean="0"/>
              <a:t>01/10/20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á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á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á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á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Marcador de fech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CF8FD06-CF60-7A44-8358-26BC00D7D802}" type="datetimeFigureOut">
              <a:rPr lang="es-ES" smtClean="0"/>
              <a:t>01/10/20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8" name="Rectá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ctor recto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Marcador de número de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5ED9922-F84B-B440-8EBC-39E6BC59DE38}" type="slidenum">
              <a:rPr lang="es-ES" smtClean="0"/>
              <a:t>‹Nr.›</a:t>
            </a:fld>
            <a:endParaRPr lang="es-ES"/>
          </a:p>
        </p:txBody>
      </p:sp>
      <p:sp>
        <p:nvSpPr>
          <p:cNvPr id="22" name="Marcador de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13" name="Marcador de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_tradnl" smtClean="0"/>
              <a:t>Segundo nivel</a:t>
            </a:r>
          </a:p>
          <a:p>
            <a:pPr lvl="2" eaLnBrk="1" latinLnBrk="0" hangingPunct="1"/>
            <a:r>
              <a:rPr kumimoji="0" lang="es-ES_tradnl" smtClean="0"/>
              <a:t>Tercer nivel</a:t>
            </a:r>
          </a:p>
          <a:p>
            <a:pPr lvl="3" eaLnBrk="1" latinLnBrk="0" hangingPunct="1"/>
            <a:r>
              <a:rPr kumimoji="0" lang="es-ES_tradnl" smtClean="0"/>
              <a:t>Cuarto nivel</a:t>
            </a:r>
          </a:p>
          <a:p>
            <a:pPr lvl="4" eaLnBrk="1" latinLnBrk="0" hangingPunct="1"/>
            <a:r>
              <a:rPr kumimoji="0" lang="es-ES_tradnl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3.png"/><Relationship Id="rId8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4.jpeg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oag.parliament.nz/media/2020/controller-july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ater.europa.eu/" TargetMode="External"/><Relationship Id="rId4" Type="http://schemas.openxmlformats.org/officeDocument/2006/relationships/hyperlink" Target="https://datos.gob.mx/busca/dataset/calidad-del-agua-de-uso-y-consumo-humano" TargetMode="External"/><Relationship Id="rId5" Type="http://schemas.openxmlformats.org/officeDocument/2006/relationships/hyperlink" Target="https://observatorio.inmujeres.gob.mx/mvc/view/public/index.html?v=3.0.8" TargetMode="External"/><Relationship Id="rId6" Type="http://schemas.openxmlformats.org/officeDocument/2006/relationships/hyperlink" Target="http://inprf.gob.mx/datosabiertos/catalogoda.html" TargetMode="External"/><Relationship Id="rId7" Type="http://schemas.openxmlformats.org/officeDocument/2006/relationships/image" Target="../media/image4.jpe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ciencedirect.com/science/article/abs/pii/S0740624X14001154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oecd-opsi.org/innovations/libellula-a-civic-monitoring-lab-and-a-format-to-build-and-sustain-local-civic-monitoring-coalition/" TargetMode="External"/><Relationship Id="rId4" Type="http://schemas.openxmlformats.org/officeDocument/2006/relationships/hyperlink" Target="https://opendatawatch.com/blog/indexes-of-data-quality-and-openness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oecd-opsi.org/innovations/citizens-forums-and-attitudes-to-agriculture-environment-and-rural-priorities/" TargetMode="External"/></Relationships>
</file>

<file path=ppt/slides/_rels/slide38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nea.gov.sg/programmes-grants/campaigns/do-the-mozzie-wipeout-campaign" TargetMode="External"/><Relationship Id="rId12" Type="http://schemas.openxmlformats.org/officeDocument/2006/relationships/hyperlink" Target="https://www.caschooldashboard.org/reports/43696414332904/2019" TargetMode="External"/><Relationship Id="rId13" Type="http://schemas.openxmlformats.org/officeDocument/2006/relationships/hyperlink" Target="https://www.eesti.ee/en/emergency-situation/help-and-information-in-the-emergency-situation/" TargetMode="External"/><Relationship Id="rId14" Type="http://schemas.openxmlformats.org/officeDocument/2006/relationships/hyperlink" Target="https://www.foreignassistance.gov/" TargetMode="External"/><Relationship Id="rId15" Type="http://schemas.openxmlformats.org/officeDocument/2006/relationships/hyperlink" Target="https://govhack.org/" TargetMode="External"/><Relationship Id="rId16" Type="http://schemas.openxmlformats.org/officeDocument/2006/relationships/hyperlink" Target="https://www.tn.gov/health/health-program-areas/eh/eh-inspections.html" TargetMode="External"/><Relationship Id="rId17" Type="http://schemas.openxmlformats.org/officeDocument/2006/relationships/hyperlink" Target="https://data.humdata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fdc.energy.gov/states/az" TargetMode="External"/><Relationship Id="rId3" Type="http://schemas.openxmlformats.org/officeDocument/2006/relationships/hyperlink" Target="https://www.canadianopendataexperience.ca/" TargetMode="External"/><Relationship Id="rId4" Type="http://schemas.openxmlformats.org/officeDocument/2006/relationships/hyperlink" Target="https://www.challenge.gov/" TargetMode="External"/><Relationship Id="rId5" Type="http://schemas.openxmlformats.org/officeDocument/2006/relationships/hyperlink" Target="https://clinicaltrials.gov/" TargetMode="External"/><Relationship Id="rId6" Type="http://schemas.openxmlformats.org/officeDocument/2006/relationships/hyperlink" Target="https://www.data.gov/" TargetMode="External"/><Relationship Id="rId7" Type="http://schemas.openxmlformats.org/officeDocument/2006/relationships/hyperlink" Target="https://www.data.gov.au/" TargetMode="External"/><Relationship Id="rId8" Type="http://schemas.openxmlformats.org/officeDocument/2006/relationships/hyperlink" Target="https://data.gov.uk/" TargetMode="External"/><Relationship Id="rId9" Type="http://schemas.openxmlformats.org/officeDocument/2006/relationships/hyperlink" Target="https://data.govt.nz/" TargetMode="External"/><Relationship Id="rId10" Type="http://schemas.openxmlformats.org/officeDocument/2006/relationships/hyperlink" Target="http://governobert.gencat.cat/es/dades_obertes/" TargetMode="External"/></Relationships>
</file>

<file path=ppt/slides/_rels/slide39.xml.rels><?xml version="1.0" encoding="UTF-8" standalone="yes"?>
<Relationships xmlns="http://schemas.openxmlformats.org/package/2006/relationships"><Relationship Id="rId11" Type="http://schemas.openxmlformats.org/officeDocument/2006/relationships/hyperlink" Target="https://gijn.org/2018/12/11/leyes-de-acceso-a-la-informacion/" TargetMode="External"/><Relationship Id="rId12" Type="http://schemas.openxmlformats.org/officeDocument/2006/relationships/image" Target="../media/image4.jpeg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obabiertomx.org/" TargetMode="External"/><Relationship Id="rId3" Type="http://schemas.openxmlformats.org/officeDocument/2006/relationships/hyperlink" Target="https://micrositios.inai.org.mx/gobiernoabierto/?page_id=327" TargetMode="External"/><Relationship Id="rId4" Type="http://schemas.openxmlformats.org/officeDocument/2006/relationships/hyperlink" Target="https://micrositios.inai.org.mx/gobiernoabierto/wp-content/uploads/2020/08/REPORTE-DE-BANCO-DE-PRACTICAS.pdf" TargetMode="External"/><Relationship Id="rId5" Type="http://schemas.openxmlformats.org/officeDocument/2006/relationships/hyperlink" Target="https://repositorio.cepal.org/bitstream/handle/11362/44749/S1601154_es.pdf?sequence=3" TargetMode="External"/><Relationship Id="rId6" Type="http://schemas.openxmlformats.org/officeDocument/2006/relationships/hyperlink" Target="https://www.opengovpartnership.org/es/stories/open-response-open-recovery/" TargetMode="External"/><Relationship Id="rId7" Type="http://schemas.openxmlformats.org/officeDocument/2006/relationships/hyperlink" Target="http://www.rendiciondecuentas.org.mx" TargetMode="External"/><Relationship Id="rId8" Type="http://schemas.openxmlformats.org/officeDocument/2006/relationships/hyperlink" Target="https://sunlightfoundation.com/" TargetMode="External"/><Relationship Id="rId9" Type="http://schemas.openxmlformats.org/officeDocument/2006/relationships/hyperlink" Target="https://gijn.org/2020/04/08/tips-on-making-foia-requests-about-covid-19/" TargetMode="External"/><Relationship Id="rId10" Type="http://schemas.openxmlformats.org/officeDocument/2006/relationships/hyperlink" Target="https://gijn.org/gijns-global-guide-to-foi-and-rti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97256" y="4045632"/>
            <a:ext cx="5514673" cy="1052736"/>
          </a:xfrm>
        </p:spPr>
        <p:txBody>
          <a:bodyPr/>
          <a:lstStyle/>
          <a:p>
            <a:r>
              <a:rPr lang="es-ES" dirty="0" smtClean="0"/>
              <a:t>DRA. LOURDES MORALES CANALES</a:t>
            </a:r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Rendición de cuentas y Covid-</a:t>
            </a:r>
            <a:r>
              <a:rPr lang="es-ES" dirty="0" smtClean="0"/>
              <a:t>19</a:t>
            </a:r>
            <a:br>
              <a:rPr lang="es-ES" dirty="0" smtClean="0"/>
            </a:br>
            <a:r>
              <a:rPr lang="es-ES" dirty="0" smtClean="0"/>
              <a:t>Pol</a:t>
            </a:r>
            <a:r>
              <a:rPr lang="es-ES" dirty="0" smtClean="0"/>
              <a:t>íticas de transparencia</a:t>
            </a:r>
            <a:endParaRPr lang="es-ES" dirty="0"/>
          </a:p>
        </p:txBody>
      </p:sp>
      <p:pic>
        <p:nvPicPr>
          <p:cNvPr id="5" name="Imagen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9" b="32492"/>
          <a:stretch/>
        </p:blipFill>
        <p:spPr bwMode="auto">
          <a:xfrm>
            <a:off x="6807200" y="5757333"/>
            <a:ext cx="2077715" cy="6093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3 Imagen" descr="LogoC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933" y="5532716"/>
            <a:ext cx="660199" cy="83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67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9895" y="228600"/>
            <a:ext cx="8534400" cy="758952"/>
          </a:xfrm>
        </p:spPr>
        <p:txBody>
          <a:bodyPr/>
          <a:lstStyle/>
          <a:p>
            <a:r>
              <a:rPr lang="es-ES" dirty="0" smtClean="0"/>
              <a:t>Transparencia, ¿obligatoria o proactiva?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MX" b="1" dirty="0"/>
              <a:t>La transparencia</a:t>
            </a:r>
            <a:r>
              <a:rPr lang="es-MX" dirty="0"/>
              <a:t> es el acto de colocar información de utilidad social en la vitrina pública. No toda la  información es relvante (ej. Información de índole privada o confidencial)  pero  si lo es toda aquella información que es de interés público, es decir cuyo conocimiento beneficia a la comunidad. </a:t>
            </a:r>
            <a:endParaRPr lang="es-ES_tradnl" dirty="0"/>
          </a:p>
          <a:p>
            <a:r>
              <a:rPr lang="es-MX" dirty="0"/>
              <a:t>La </a:t>
            </a:r>
            <a:r>
              <a:rPr lang="es-MX" b="1" dirty="0"/>
              <a:t>transparencia proactiva</a:t>
            </a:r>
            <a:r>
              <a:rPr lang="es-MX" dirty="0"/>
              <a:t>, es el mecanismo mediante el cual aquella información que no está forzosamente contemplada en las obligaciones de transparencia –lo cual </a:t>
            </a:r>
            <a:r>
              <a:rPr lang="es-MX" dirty="0" smtClean="0"/>
              <a:t>ahora es inusual </a:t>
            </a:r>
            <a:r>
              <a:rPr lang="es-MX" dirty="0"/>
              <a:t>puesto que hay al menos 48 obligaciones comunes de transparencia- pero que es de utilidad social, por ejemplo, cruces de información, bases de datos, minutas, comunicaciones es colocada de manera accesible, oportuna, confiable y en datos abiertos a la sociedad. </a:t>
            </a:r>
            <a:endParaRPr lang="es-MX" dirty="0" smtClean="0"/>
          </a:p>
          <a:p>
            <a:endParaRPr lang="es-MX" dirty="0"/>
          </a:p>
          <a:p>
            <a:r>
              <a:rPr lang="es-MX" dirty="0" smtClean="0"/>
              <a:t>Está </a:t>
            </a:r>
            <a:r>
              <a:rPr lang="es-MX" dirty="0"/>
              <a:t>vinculada al desarrollo de </a:t>
            </a:r>
            <a:r>
              <a:rPr lang="es-MX" b="1" dirty="0"/>
              <a:t>políticas de </a:t>
            </a:r>
            <a:r>
              <a:rPr lang="es-MX" b="1" dirty="0" smtClean="0"/>
              <a:t>transparencia </a:t>
            </a:r>
            <a:r>
              <a:rPr lang="es-MX" dirty="0"/>
              <a:t>para lo cual se requiere detectar las demandas de información de la sociedad para generar los mecanismos de acceso a la misma. </a:t>
            </a:r>
            <a:endParaRPr lang="es-ES_tradnl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4417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</a:t>
            </a:r>
            <a:r>
              <a:rPr lang="es-ES" dirty="0" smtClean="0"/>
              <a:t>é es una política de transparencia?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Una pol</a:t>
            </a:r>
            <a:r>
              <a:rPr lang="es-ES" dirty="0" smtClean="0"/>
              <a:t>ítica de transparencia implica una serie de decisiones y acciones para que a través del uso de información se puedan resolver problemas públicos.</a:t>
            </a:r>
          </a:p>
          <a:p>
            <a:r>
              <a:rPr lang="es-ES" dirty="0" smtClean="0"/>
              <a:t>Existen distintos modelos de políticas de transparencia, pero al menos se conocen tres:</a:t>
            </a:r>
          </a:p>
          <a:p>
            <a:r>
              <a:rPr lang="es-ES" dirty="0" smtClean="0"/>
              <a:t>Para saber</a:t>
            </a:r>
          </a:p>
          <a:p>
            <a:r>
              <a:rPr lang="es-ES" dirty="0" smtClean="0"/>
              <a:t>Para resolver</a:t>
            </a:r>
          </a:p>
          <a:p>
            <a:r>
              <a:rPr lang="es-ES" dirty="0" smtClean="0"/>
              <a:t>Para resolver en colaboración (</a:t>
            </a:r>
            <a:r>
              <a:rPr lang="es-ES" dirty="0" err="1" smtClean="0"/>
              <a:t>Fung</a:t>
            </a:r>
            <a:r>
              <a:rPr lang="es-ES" dirty="0" smtClean="0"/>
              <a:t>, Graham y </a:t>
            </a:r>
            <a:r>
              <a:rPr lang="es-ES" dirty="0" err="1" smtClean="0"/>
              <a:t>Weil</a:t>
            </a:r>
            <a:r>
              <a:rPr lang="es-ES" dirty="0" smtClean="0"/>
              <a:t>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79845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Políticas de transparencia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46251753"/>
              </p:ext>
            </p:extLst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1842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¿C</a:t>
            </a:r>
            <a:r>
              <a:rPr lang="es-ES" dirty="0" smtClean="0"/>
              <a:t>ómo se puede diseñar esta política?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301752" y="1527047"/>
            <a:ext cx="8503920" cy="502252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b="1" dirty="0" smtClean="0"/>
              <a:t>Identificación</a:t>
            </a:r>
            <a:r>
              <a:rPr lang="es-ES" dirty="0" smtClean="0"/>
              <a:t> de la demanda de información que permita resolver un problema (comportamiento ante la crisis)</a:t>
            </a:r>
          </a:p>
          <a:p>
            <a:pPr marL="514350" indent="-514350">
              <a:buFont typeface="+mj-lt"/>
              <a:buAutoNum type="arabicPeriod"/>
            </a:pPr>
            <a:r>
              <a:rPr lang="es-ES" b="1" dirty="0" smtClean="0"/>
              <a:t>Detección </a:t>
            </a:r>
            <a:r>
              <a:rPr lang="es-ES" dirty="0" smtClean="0"/>
              <a:t>de las fuentes de información confiable  (al interior o exterior de la institución)</a:t>
            </a:r>
          </a:p>
          <a:p>
            <a:pPr marL="514350" indent="-514350">
              <a:buFont typeface="+mj-lt"/>
              <a:buAutoNum type="arabicPeriod"/>
            </a:pPr>
            <a:r>
              <a:rPr lang="es-ES" b="1" dirty="0" smtClean="0"/>
              <a:t>Generación de la información </a:t>
            </a:r>
            <a:r>
              <a:rPr lang="es-ES" dirty="0" smtClean="0"/>
              <a:t>(información se recopila, ordena, categoriza y procesa en contenidos útiles)</a:t>
            </a:r>
          </a:p>
          <a:p>
            <a:pPr marL="514350" indent="-514350">
              <a:buFont typeface="+mj-lt"/>
              <a:buAutoNum type="arabicPeriod"/>
            </a:pPr>
            <a:r>
              <a:rPr lang="es-ES" b="1" dirty="0" smtClean="0"/>
              <a:t>Medición</a:t>
            </a:r>
            <a:r>
              <a:rPr lang="es-ES" dirty="0" smtClean="0"/>
              <a:t> del uso de la información publicada</a:t>
            </a:r>
          </a:p>
          <a:p>
            <a:pPr marL="514350" indent="-514350">
              <a:buFont typeface="+mj-lt"/>
              <a:buAutoNum type="arabicPeriod"/>
            </a:pPr>
            <a:r>
              <a:rPr lang="es-ES" b="1" dirty="0" smtClean="0"/>
              <a:t>Evaluación</a:t>
            </a:r>
            <a:r>
              <a:rPr lang="es-ES" dirty="0" smtClean="0"/>
              <a:t> del efecto de la información </a:t>
            </a:r>
            <a:r>
              <a:rPr lang="es-ES" dirty="0" smtClean="0"/>
              <a:t>publicada</a:t>
            </a:r>
          </a:p>
          <a:p>
            <a:pPr marL="514350" indent="-514350">
              <a:buFont typeface="+mj-lt"/>
              <a:buAutoNum type="arabicPeriod"/>
            </a:pPr>
            <a:r>
              <a:rPr lang="es-ES" b="1" dirty="0" smtClean="0"/>
              <a:t>Correcci</a:t>
            </a:r>
            <a:r>
              <a:rPr lang="es-ES" b="1" dirty="0" smtClean="0"/>
              <a:t>ón</a:t>
            </a:r>
            <a:r>
              <a:rPr lang="es-ES" dirty="0" smtClean="0"/>
              <a:t> o mejoras</a:t>
            </a: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225127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3218" y="3022600"/>
            <a:ext cx="8534400" cy="758952"/>
          </a:xfrm>
        </p:spPr>
        <p:txBody>
          <a:bodyPr/>
          <a:lstStyle/>
          <a:p>
            <a:r>
              <a:rPr lang="es-ES" dirty="0" smtClean="0"/>
              <a:t>¿Cu</a:t>
            </a:r>
            <a:r>
              <a:rPr lang="es-ES" dirty="0" smtClean="0"/>
              <a:t>ál es la base normativa?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0986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0" y="5178468"/>
            <a:ext cx="1695450" cy="1685925"/>
          </a:xfrm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691680" y="136943"/>
            <a:ext cx="5616623" cy="1143000"/>
          </a:xfrm>
          <a:solidFill>
            <a:srgbClr val="BF374E"/>
          </a:solidFill>
        </p:spPr>
        <p:txBody>
          <a:bodyPr>
            <a:normAutofit fontScale="90000"/>
          </a:bodyPr>
          <a:lstStyle/>
          <a:p>
            <a:r>
              <a:rPr lang="es-MX" sz="4000" dirty="0" smtClean="0">
                <a:solidFill>
                  <a:schemeClr val="bg1"/>
                </a:solidFill>
              </a:rPr>
              <a:t>Obligaciones comunes </a:t>
            </a:r>
            <a:br>
              <a:rPr lang="es-MX" sz="4000" dirty="0" smtClean="0">
                <a:solidFill>
                  <a:schemeClr val="bg1"/>
                </a:solidFill>
              </a:rPr>
            </a:br>
            <a:r>
              <a:rPr lang="es-MX" sz="4000" dirty="0" smtClean="0">
                <a:solidFill>
                  <a:schemeClr val="bg1"/>
                </a:solidFill>
              </a:rPr>
              <a:t>Art. 70 de la </a:t>
            </a:r>
            <a:r>
              <a:rPr lang="es-MX" sz="4000" dirty="0" err="1" smtClean="0">
                <a:solidFill>
                  <a:schemeClr val="bg1"/>
                </a:solidFill>
              </a:rPr>
              <a:t>LGT</a:t>
            </a:r>
            <a:endParaRPr lang="es-MX" sz="4000" dirty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0" y="1533547"/>
            <a:ext cx="4650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I.        </a:t>
            </a:r>
            <a:r>
              <a:rPr lang="es-MX" dirty="0" smtClean="0"/>
              <a:t>Marco </a:t>
            </a:r>
            <a:r>
              <a:rPr lang="es-MX" dirty="0"/>
              <a:t>normativo </a:t>
            </a:r>
          </a:p>
          <a:p>
            <a:r>
              <a:rPr lang="es-MX" dirty="0"/>
              <a:t>II.       </a:t>
            </a:r>
            <a:r>
              <a:rPr lang="es-MX" dirty="0" smtClean="0"/>
              <a:t>Estructura </a:t>
            </a:r>
            <a:r>
              <a:rPr lang="es-MX" dirty="0"/>
              <a:t>orgánica </a:t>
            </a:r>
          </a:p>
          <a:p>
            <a:r>
              <a:rPr lang="es-MX" dirty="0"/>
              <a:t>III.      </a:t>
            </a:r>
            <a:r>
              <a:rPr lang="es-MX" dirty="0" smtClean="0"/>
              <a:t>Facultades </a:t>
            </a:r>
            <a:r>
              <a:rPr lang="es-MX" dirty="0"/>
              <a:t>de cada </a:t>
            </a:r>
            <a:r>
              <a:rPr lang="es-MX" dirty="0" smtClean="0"/>
              <a:t>Área</a:t>
            </a:r>
            <a:endParaRPr lang="es-MX" dirty="0"/>
          </a:p>
          <a:p>
            <a:r>
              <a:rPr lang="es-MX" dirty="0"/>
              <a:t>IV.      </a:t>
            </a:r>
            <a:r>
              <a:rPr lang="es-MX" dirty="0" smtClean="0"/>
              <a:t>Metas </a:t>
            </a:r>
            <a:r>
              <a:rPr lang="es-MX" dirty="0"/>
              <a:t>y objetivos </a:t>
            </a:r>
            <a:endParaRPr lang="es-MX" dirty="0" smtClean="0"/>
          </a:p>
          <a:p>
            <a:r>
              <a:rPr lang="es-MX" dirty="0" smtClean="0"/>
              <a:t>V.</a:t>
            </a:r>
            <a:r>
              <a:rPr lang="es-MX" dirty="0"/>
              <a:t>       </a:t>
            </a:r>
            <a:r>
              <a:rPr lang="es-MX" dirty="0" smtClean="0"/>
              <a:t>Indicadores interés público</a:t>
            </a:r>
            <a:endParaRPr lang="es-MX" dirty="0"/>
          </a:p>
          <a:p>
            <a:r>
              <a:rPr lang="es-MX" dirty="0"/>
              <a:t>VI.     </a:t>
            </a:r>
            <a:r>
              <a:rPr lang="es-MX" dirty="0" smtClean="0"/>
              <a:t>Indicadores de resultados</a:t>
            </a:r>
            <a:endParaRPr lang="es-MX" dirty="0"/>
          </a:p>
          <a:p>
            <a:r>
              <a:rPr lang="es-MX" dirty="0"/>
              <a:t>VII.    </a:t>
            </a:r>
            <a:r>
              <a:rPr lang="es-MX" dirty="0" smtClean="0"/>
              <a:t>Directorio</a:t>
            </a:r>
            <a:endParaRPr lang="es-MX" dirty="0"/>
          </a:p>
          <a:p>
            <a:r>
              <a:rPr lang="es-MX" dirty="0"/>
              <a:t>VIII.   </a:t>
            </a:r>
            <a:r>
              <a:rPr lang="es-MX" dirty="0" smtClean="0"/>
              <a:t>Remuneración servidores públicos</a:t>
            </a:r>
            <a:endParaRPr lang="es-MX" dirty="0"/>
          </a:p>
          <a:p>
            <a:r>
              <a:rPr lang="es-MX" dirty="0"/>
              <a:t>IX.     </a:t>
            </a:r>
            <a:r>
              <a:rPr lang="es-MX" dirty="0" smtClean="0"/>
              <a:t>Gastos </a:t>
            </a:r>
            <a:r>
              <a:rPr lang="es-MX" dirty="0"/>
              <a:t>de representación y </a:t>
            </a:r>
            <a:r>
              <a:rPr lang="es-MX" dirty="0" smtClean="0"/>
              <a:t>viáticos</a:t>
            </a:r>
            <a:endParaRPr lang="es-MX" dirty="0"/>
          </a:p>
          <a:p>
            <a:r>
              <a:rPr lang="es-MX" dirty="0"/>
              <a:t>X.      </a:t>
            </a:r>
            <a:r>
              <a:rPr lang="es-MX" dirty="0" smtClean="0"/>
              <a:t>Total de plazas (base </a:t>
            </a:r>
            <a:r>
              <a:rPr lang="es-MX" dirty="0"/>
              <a:t>y </a:t>
            </a:r>
            <a:r>
              <a:rPr lang="es-MX" dirty="0" smtClean="0"/>
              <a:t>confianza)</a:t>
            </a:r>
            <a:endParaRPr lang="es-MX" dirty="0"/>
          </a:p>
          <a:p>
            <a:r>
              <a:rPr lang="es-MX" dirty="0"/>
              <a:t>XI.     </a:t>
            </a:r>
            <a:r>
              <a:rPr lang="es-MX" dirty="0" smtClean="0"/>
              <a:t>Contrataciones honorarios</a:t>
            </a:r>
            <a:endParaRPr lang="es-MX" dirty="0"/>
          </a:p>
          <a:p>
            <a:r>
              <a:rPr lang="es-MX" dirty="0"/>
              <a:t>XII.    </a:t>
            </a:r>
            <a:r>
              <a:rPr lang="es-MX" dirty="0" smtClean="0"/>
              <a:t>Declaraciones patrimoniales</a:t>
            </a:r>
          </a:p>
          <a:p>
            <a:r>
              <a:rPr lang="es-MX" dirty="0"/>
              <a:t>XIII.   </a:t>
            </a:r>
            <a:r>
              <a:rPr lang="es-MX" dirty="0" smtClean="0"/>
              <a:t>Datos </a:t>
            </a:r>
            <a:r>
              <a:rPr lang="es-MX" dirty="0"/>
              <a:t>de </a:t>
            </a:r>
            <a:r>
              <a:rPr lang="es-MX" dirty="0" smtClean="0"/>
              <a:t>Unidad </a:t>
            </a:r>
            <a:r>
              <a:rPr lang="es-MX" dirty="0"/>
              <a:t>de </a:t>
            </a:r>
            <a:r>
              <a:rPr lang="es-MX" dirty="0" smtClean="0"/>
              <a:t>Transparencia</a:t>
            </a:r>
            <a:endParaRPr lang="es-MX" dirty="0"/>
          </a:p>
          <a:p>
            <a:r>
              <a:rPr lang="es-MX" dirty="0"/>
              <a:t>XIV.   </a:t>
            </a:r>
            <a:r>
              <a:rPr lang="es-MX" dirty="0" smtClean="0"/>
              <a:t>Concursos </a:t>
            </a:r>
            <a:r>
              <a:rPr lang="es-MX" dirty="0"/>
              <a:t>para ocupar </a:t>
            </a:r>
            <a:r>
              <a:rPr lang="es-MX" dirty="0" smtClean="0"/>
              <a:t>cargos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498366" y="1484784"/>
            <a:ext cx="462179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2313" indent="-722313"/>
            <a:r>
              <a:rPr lang="es-MX" dirty="0" smtClean="0"/>
              <a:t>XVII</a:t>
            </a:r>
            <a:r>
              <a:rPr lang="es-MX" dirty="0"/>
              <a:t>. </a:t>
            </a:r>
            <a:r>
              <a:rPr lang="es-MX" dirty="0" smtClean="0"/>
              <a:t>	Datos curriculares</a:t>
            </a:r>
            <a:endParaRPr lang="es-MX" dirty="0"/>
          </a:p>
          <a:p>
            <a:pPr marL="722313" indent="-722313"/>
            <a:r>
              <a:rPr lang="es-MX" dirty="0"/>
              <a:t>XVIII</a:t>
            </a:r>
            <a:r>
              <a:rPr lang="es-MX" dirty="0" smtClean="0"/>
              <a:t>.</a:t>
            </a:r>
            <a:r>
              <a:rPr lang="es-MX" dirty="0"/>
              <a:t> </a:t>
            </a:r>
            <a:r>
              <a:rPr lang="es-MX" dirty="0" smtClean="0"/>
              <a:t>	Funcionarios sancionados</a:t>
            </a:r>
          </a:p>
          <a:p>
            <a:pPr marL="722313" indent="-722313"/>
            <a:r>
              <a:rPr lang="es-MX" dirty="0" smtClean="0"/>
              <a:t>XIX</a:t>
            </a:r>
            <a:r>
              <a:rPr lang="es-MX" dirty="0"/>
              <a:t>.   </a:t>
            </a:r>
            <a:r>
              <a:rPr lang="es-MX" dirty="0" smtClean="0"/>
              <a:t>	Servicios </a:t>
            </a:r>
          </a:p>
          <a:p>
            <a:pPr marL="722313" indent="-722313"/>
            <a:r>
              <a:rPr lang="es-MX" dirty="0" smtClean="0"/>
              <a:t>XX</a:t>
            </a:r>
            <a:r>
              <a:rPr lang="es-MX" dirty="0"/>
              <a:t>.    </a:t>
            </a:r>
            <a:r>
              <a:rPr lang="es-MX" dirty="0" smtClean="0"/>
              <a:t>	Trámites</a:t>
            </a:r>
          </a:p>
          <a:p>
            <a:pPr marL="722313" indent="-722313"/>
            <a:r>
              <a:rPr lang="es-MX" dirty="0"/>
              <a:t>XXI.   </a:t>
            </a:r>
            <a:r>
              <a:rPr lang="es-MX" dirty="0" smtClean="0"/>
              <a:t>	Presupuesto e informes trimestrales</a:t>
            </a:r>
            <a:endParaRPr lang="es-MX" dirty="0"/>
          </a:p>
          <a:p>
            <a:pPr marL="722313" indent="-722313"/>
            <a:r>
              <a:rPr lang="es-MX" dirty="0"/>
              <a:t>XXII.  </a:t>
            </a:r>
            <a:r>
              <a:rPr lang="es-MX" dirty="0" smtClean="0"/>
              <a:t>	Deuda pública</a:t>
            </a:r>
            <a:endParaRPr lang="es-MX" dirty="0"/>
          </a:p>
          <a:p>
            <a:pPr marL="722313" indent="-722313"/>
            <a:r>
              <a:rPr lang="es-MX" dirty="0"/>
              <a:t>XXIII.  </a:t>
            </a:r>
            <a:r>
              <a:rPr lang="es-MX" dirty="0" smtClean="0"/>
              <a:t>	Comunicación </a:t>
            </a:r>
            <a:r>
              <a:rPr lang="es-MX" dirty="0"/>
              <a:t>social y publicidad </a:t>
            </a:r>
            <a:endParaRPr lang="es-MX" dirty="0" smtClean="0"/>
          </a:p>
          <a:p>
            <a:pPr marL="722313" indent="-722313"/>
            <a:r>
              <a:rPr lang="es-MX" dirty="0" smtClean="0"/>
              <a:t>XXIV</a:t>
            </a:r>
            <a:r>
              <a:rPr lang="es-MX" dirty="0"/>
              <a:t>.  </a:t>
            </a:r>
            <a:r>
              <a:rPr lang="es-MX" dirty="0" smtClean="0"/>
              <a:t>	Resultados </a:t>
            </a:r>
            <a:r>
              <a:rPr lang="es-MX" dirty="0"/>
              <a:t>de </a:t>
            </a:r>
            <a:r>
              <a:rPr lang="es-MX" dirty="0" smtClean="0"/>
              <a:t>auditorías</a:t>
            </a:r>
          </a:p>
          <a:p>
            <a:pPr marL="722313" indent="-722313"/>
            <a:r>
              <a:rPr lang="es-MX" dirty="0"/>
              <a:t>XXV.    </a:t>
            </a:r>
            <a:r>
              <a:rPr lang="es-MX" dirty="0" smtClean="0"/>
              <a:t>	Dictámenes </a:t>
            </a:r>
            <a:r>
              <a:rPr lang="es-MX" dirty="0"/>
              <a:t>estados </a:t>
            </a:r>
            <a:r>
              <a:rPr lang="es-MX" dirty="0" smtClean="0"/>
              <a:t>financieros</a:t>
            </a:r>
            <a:endParaRPr lang="es-MX" dirty="0"/>
          </a:p>
          <a:p>
            <a:pPr marL="722313" indent="-722313"/>
            <a:r>
              <a:rPr lang="es-MX" dirty="0"/>
              <a:t>XXVI.   </a:t>
            </a:r>
            <a:r>
              <a:rPr lang="es-MX" dirty="0" smtClean="0"/>
              <a:t>	Personas </a:t>
            </a:r>
            <a:r>
              <a:rPr lang="es-MX" dirty="0"/>
              <a:t>físicas o morales a quienes se asigne recursos </a:t>
            </a:r>
            <a:r>
              <a:rPr lang="es-MX" dirty="0" smtClean="0"/>
              <a:t>públicos</a:t>
            </a:r>
            <a:endParaRPr lang="es-MX" dirty="0"/>
          </a:p>
          <a:p>
            <a:pPr marL="722313" indent="-722313"/>
            <a:r>
              <a:rPr lang="es-MX" dirty="0"/>
              <a:t>XXVII.  </a:t>
            </a:r>
            <a:r>
              <a:rPr lang="es-MX" dirty="0" smtClean="0"/>
              <a:t>	Concesiones</a:t>
            </a:r>
            <a:r>
              <a:rPr lang="es-MX" dirty="0"/>
              <a:t>, contratos, convenios, permisos, licencias o autorizaciones </a:t>
            </a:r>
            <a:r>
              <a:rPr lang="es-MX" dirty="0" smtClean="0"/>
              <a:t>otorgados</a:t>
            </a:r>
          </a:p>
          <a:p>
            <a:pPr marL="722313" indent="-722313"/>
            <a:r>
              <a:rPr lang="es-MX" dirty="0"/>
              <a:t>XXVIII. </a:t>
            </a:r>
            <a:r>
              <a:rPr lang="es-MX" dirty="0" smtClean="0"/>
              <a:t>	Procedimientos </a:t>
            </a:r>
            <a:r>
              <a:rPr lang="es-MX" dirty="0"/>
              <a:t>de adjudicación directa, invitación restringida y </a:t>
            </a:r>
            <a:r>
              <a:rPr lang="es-MX" dirty="0" smtClean="0"/>
              <a:t>licitaciones</a:t>
            </a:r>
            <a:endParaRPr lang="es-MX" dirty="0"/>
          </a:p>
          <a:p>
            <a:pPr marL="722313" indent="-722313"/>
            <a:r>
              <a:rPr lang="es-MX" dirty="0"/>
              <a:t>XXIX.    </a:t>
            </a:r>
            <a:r>
              <a:rPr lang="es-MX" dirty="0" smtClean="0"/>
              <a:t>Informes</a:t>
            </a:r>
            <a:endParaRPr lang="es-MX" dirty="0"/>
          </a:p>
          <a:p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0" y="5613047"/>
            <a:ext cx="4650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3413" indent="-633413"/>
            <a:r>
              <a:rPr lang="es-MX" dirty="0"/>
              <a:t>XV.    Programas sociales</a:t>
            </a:r>
          </a:p>
          <a:p>
            <a:pPr marL="442913" indent="-442913"/>
            <a:r>
              <a:rPr lang="es-MX" dirty="0"/>
              <a:t>XVI.  Relaciones laborales y recursos públicos a  </a:t>
            </a:r>
            <a:r>
              <a:rPr lang="es-MX" dirty="0" smtClean="0"/>
              <a:t>sindicatos</a:t>
            </a:r>
            <a:endParaRPr lang="es-MX" dirty="0"/>
          </a:p>
        </p:txBody>
      </p:sp>
      <p:pic>
        <p:nvPicPr>
          <p:cNvPr id="7" name="Imagen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9" b="32492"/>
          <a:stretch/>
        </p:blipFill>
        <p:spPr bwMode="auto">
          <a:xfrm>
            <a:off x="7308303" y="6122838"/>
            <a:ext cx="1574800" cy="3638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3 Imagen" descr="LogoCI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1934" y="6065664"/>
            <a:ext cx="435234" cy="54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7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0" y="5178468"/>
            <a:ext cx="1695450" cy="1685925"/>
          </a:xfrm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981200" y="12700"/>
            <a:ext cx="5261139" cy="1143000"/>
          </a:xfrm>
          <a:solidFill>
            <a:srgbClr val="BF374E"/>
          </a:solidFill>
        </p:spPr>
        <p:txBody>
          <a:bodyPr>
            <a:normAutofit fontScale="90000"/>
          </a:bodyPr>
          <a:lstStyle/>
          <a:p>
            <a:r>
              <a:rPr lang="es-MX" sz="4000" dirty="0">
                <a:solidFill>
                  <a:schemeClr val="bg1"/>
                </a:solidFill>
              </a:rPr>
              <a:t>Obligaciones comunes </a:t>
            </a:r>
            <a:br>
              <a:rPr lang="es-MX" sz="4000" dirty="0">
                <a:solidFill>
                  <a:schemeClr val="bg1"/>
                </a:solidFill>
              </a:rPr>
            </a:br>
            <a:r>
              <a:rPr lang="es-MX" sz="4000" dirty="0">
                <a:solidFill>
                  <a:schemeClr val="bg1"/>
                </a:solidFill>
              </a:rPr>
              <a:t>Art. 70 de la </a:t>
            </a:r>
            <a:r>
              <a:rPr lang="es-MX" sz="4000" dirty="0" err="1">
                <a:solidFill>
                  <a:schemeClr val="bg1"/>
                </a:solidFill>
              </a:rPr>
              <a:t>LGT</a:t>
            </a:r>
            <a:endParaRPr lang="es-MX" sz="4000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876800" y="1295400"/>
            <a:ext cx="4104456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2313" indent="-722313"/>
            <a:r>
              <a:rPr lang="es-MX" dirty="0" smtClean="0"/>
              <a:t>XLI</a:t>
            </a:r>
            <a:r>
              <a:rPr lang="es-MX" dirty="0"/>
              <a:t>.    </a:t>
            </a:r>
            <a:r>
              <a:rPr lang="es-MX" dirty="0" smtClean="0"/>
              <a:t>	Estudios pagados </a:t>
            </a:r>
            <a:r>
              <a:rPr lang="es-MX" dirty="0"/>
              <a:t>con recursos públicos</a:t>
            </a:r>
          </a:p>
          <a:p>
            <a:pPr marL="722313" indent="-722313"/>
            <a:r>
              <a:rPr lang="es-MX" dirty="0"/>
              <a:t>XLII.   </a:t>
            </a:r>
            <a:r>
              <a:rPr lang="es-MX" dirty="0" smtClean="0"/>
              <a:t>	Pagos a jubilados </a:t>
            </a:r>
            <a:r>
              <a:rPr lang="es-MX" dirty="0"/>
              <a:t>y </a:t>
            </a:r>
            <a:r>
              <a:rPr lang="es-MX" dirty="0" smtClean="0"/>
              <a:t>pensionados</a:t>
            </a:r>
            <a:endParaRPr lang="es-MX" dirty="0"/>
          </a:p>
          <a:p>
            <a:pPr marL="722313" indent="-722313"/>
            <a:r>
              <a:rPr lang="es-MX" dirty="0"/>
              <a:t>XLIII.  </a:t>
            </a:r>
            <a:r>
              <a:rPr lang="es-MX" dirty="0" smtClean="0"/>
              <a:t>	Ingresos totales del </a:t>
            </a:r>
            <a:r>
              <a:rPr lang="es-MX" dirty="0"/>
              <a:t>sujeto </a:t>
            </a:r>
            <a:r>
              <a:rPr lang="es-MX" dirty="0" smtClean="0"/>
              <a:t>obligado</a:t>
            </a:r>
          </a:p>
          <a:p>
            <a:pPr marL="722313" indent="-722313"/>
            <a:r>
              <a:rPr lang="es-MX" dirty="0"/>
              <a:t>XLIV.  </a:t>
            </a:r>
            <a:r>
              <a:rPr lang="es-MX" dirty="0" smtClean="0"/>
              <a:t>	Donaciones en </a:t>
            </a:r>
            <a:r>
              <a:rPr lang="es-MX" dirty="0"/>
              <a:t>dinero o en especie</a:t>
            </a:r>
          </a:p>
          <a:p>
            <a:pPr marL="722313" indent="-722313"/>
            <a:r>
              <a:rPr lang="es-MX" dirty="0"/>
              <a:t>XLV.   </a:t>
            </a:r>
            <a:r>
              <a:rPr lang="es-MX" dirty="0" smtClean="0"/>
              <a:t>	Instrumentos de archivos</a:t>
            </a:r>
            <a:endParaRPr lang="es-MX" dirty="0"/>
          </a:p>
          <a:p>
            <a:pPr marL="722313" indent="-722313"/>
            <a:r>
              <a:rPr lang="es-MX" dirty="0"/>
              <a:t>XLVI.  </a:t>
            </a:r>
            <a:r>
              <a:rPr lang="es-MX" dirty="0" smtClean="0"/>
              <a:t>	Actas </a:t>
            </a:r>
            <a:r>
              <a:rPr lang="es-MX" dirty="0"/>
              <a:t>de </a:t>
            </a:r>
            <a:r>
              <a:rPr lang="es-MX" dirty="0" smtClean="0"/>
              <a:t>las sesiones, </a:t>
            </a:r>
            <a:r>
              <a:rPr lang="es-MX" dirty="0"/>
              <a:t>opiniones y recomendaciones </a:t>
            </a:r>
            <a:r>
              <a:rPr lang="es-MX" dirty="0" smtClean="0"/>
              <a:t>de los </a:t>
            </a:r>
            <a:r>
              <a:rPr lang="es-MX" dirty="0"/>
              <a:t>consejos </a:t>
            </a:r>
            <a:r>
              <a:rPr lang="es-MX" dirty="0" smtClean="0"/>
              <a:t>consultivos</a:t>
            </a:r>
            <a:endParaRPr lang="es-MX" dirty="0"/>
          </a:p>
          <a:p>
            <a:pPr marL="722313" indent="-722313"/>
            <a:r>
              <a:rPr lang="es-MX" dirty="0"/>
              <a:t>XLVII.  </a:t>
            </a:r>
            <a:r>
              <a:rPr lang="es-MX" dirty="0" smtClean="0"/>
              <a:t>	Solicitudes </a:t>
            </a:r>
            <a:r>
              <a:rPr lang="es-MX" dirty="0"/>
              <a:t>a empresas concesionarias para la </a:t>
            </a:r>
            <a:r>
              <a:rPr lang="es-MX" dirty="0" smtClean="0"/>
              <a:t>intervenciónde</a:t>
            </a:r>
            <a:r>
              <a:rPr lang="es-MX" dirty="0"/>
              <a:t> comunicaciones privadas, el acceso al registro de comunicaciones y la localización geográfica, y</a:t>
            </a:r>
          </a:p>
          <a:p>
            <a:pPr marL="722313" indent="-722313"/>
            <a:r>
              <a:rPr lang="es-MX" dirty="0"/>
              <a:t>XLVIII.   Otra información útil o </a:t>
            </a:r>
            <a:r>
              <a:rPr lang="es-MX" dirty="0" smtClean="0"/>
              <a:t>relevante</a:t>
            </a:r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0" y="1371600"/>
            <a:ext cx="44770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1213" indent="-811213"/>
            <a:r>
              <a:rPr lang="es-MX" dirty="0"/>
              <a:t> XXX.  </a:t>
            </a:r>
            <a:r>
              <a:rPr lang="es-MX" dirty="0" smtClean="0"/>
              <a:t>	Estadísticas </a:t>
            </a:r>
            <a:r>
              <a:rPr lang="es-MX" dirty="0"/>
              <a:t>generadas</a:t>
            </a:r>
          </a:p>
          <a:p>
            <a:pPr marL="811213" indent="-811213"/>
            <a:r>
              <a:rPr lang="es-MX" dirty="0"/>
              <a:t>XXXI.   </a:t>
            </a:r>
            <a:r>
              <a:rPr lang="es-MX" dirty="0" smtClean="0"/>
              <a:t>	Informes </a:t>
            </a:r>
            <a:r>
              <a:rPr lang="es-MX" dirty="0"/>
              <a:t>de avances </a:t>
            </a:r>
            <a:r>
              <a:rPr lang="es-MX" dirty="0" smtClean="0"/>
              <a:t>y documentos financieros</a:t>
            </a:r>
          </a:p>
          <a:p>
            <a:pPr marL="811213" indent="-811213"/>
            <a:r>
              <a:rPr lang="es-MX" dirty="0"/>
              <a:t>XXXII.  </a:t>
            </a:r>
            <a:r>
              <a:rPr lang="es-MX" dirty="0" smtClean="0"/>
              <a:t>	Padrón proveedores </a:t>
            </a:r>
            <a:r>
              <a:rPr lang="es-MX" dirty="0"/>
              <a:t>y </a:t>
            </a:r>
            <a:r>
              <a:rPr lang="es-MX" dirty="0" smtClean="0"/>
              <a:t>contratistas</a:t>
            </a:r>
            <a:endParaRPr lang="es-MX" dirty="0"/>
          </a:p>
          <a:p>
            <a:pPr marL="811213" indent="-811213"/>
            <a:r>
              <a:rPr lang="es-MX" dirty="0"/>
              <a:t>XXXIII. </a:t>
            </a:r>
            <a:r>
              <a:rPr lang="es-MX" dirty="0" smtClean="0"/>
              <a:t>	Convenios </a:t>
            </a:r>
            <a:r>
              <a:rPr lang="es-MX" dirty="0"/>
              <a:t>con sectores social </a:t>
            </a:r>
            <a:r>
              <a:rPr lang="es-MX" dirty="0" smtClean="0"/>
              <a:t> y privado</a:t>
            </a:r>
            <a:endParaRPr lang="es-MX" dirty="0"/>
          </a:p>
          <a:p>
            <a:pPr marL="811213" indent="-811213"/>
            <a:r>
              <a:rPr lang="es-MX" dirty="0"/>
              <a:t>XXXIV. </a:t>
            </a:r>
            <a:r>
              <a:rPr lang="es-MX" dirty="0" smtClean="0"/>
              <a:t>	Inventario </a:t>
            </a:r>
            <a:r>
              <a:rPr lang="es-MX" dirty="0"/>
              <a:t>de bienes</a:t>
            </a:r>
          </a:p>
          <a:p>
            <a:pPr marL="811213" indent="-811213"/>
            <a:r>
              <a:rPr lang="es-MX" dirty="0"/>
              <a:t>XXXV.  </a:t>
            </a:r>
            <a:r>
              <a:rPr lang="es-MX" dirty="0" smtClean="0"/>
              <a:t>	Recomendaciones  </a:t>
            </a:r>
            <a:r>
              <a:rPr lang="es-MX" dirty="0"/>
              <a:t>y su atención en materia de derechos humanos</a:t>
            </a:r>
          </a:p>
          <a:p>
            <a:pPr marL="811213" indent="-811213"/>
            <a:r>
              <a:rPr lang="es-MX" dirty="0"/>
              <a:t>XXXVI. </a:t>
            </a:r>
            <a:r>
              <a:rPr lang="es-MX" dirty="0" smtClean="0"/>
              <a:t>	Resoluciones </a:t>
            </a:r>
            <a:r>
              <a:rPr lang="es-MX" dirty="0"/>
              <a:t>y laudos </a:t>
            </a:r>
            <a:r>
              <a:rPr lang="es-MX" dirty="0" smtClean="0"/>
              <a:t>de</a:t>
            </a:r>
            <a:r>
              <a:rPr lang="es-MX" dirty="0"/>
              <a:t> </a:t>
            </a:r>
            <a:r>
              <a:rPr lang="es-MX" dirty="0" smtClean="0"/>
              <a:t>juicios</a:t>
            </a:r>
          </a:p>
          <a:p>
            <a:pPr marL="811213" indent="-811213"/>
            <a:r>
              <a:rPr lang="es-MX" dirty="0"/>
              <a:t>XXXVII. </a:t>
            </a:r>
            <a:r>
              <a:rPr lang="es-MX" dirty="0" smtClean="0"/>
              <a:t>	Mecanismos </a:t>
            </a:r>
            <a:r>
              <a:rPr lang="es-MX" dirty="0"/>
              <a:t>de participación ciudadana</a:t>
            </a:r>
          </a:p>
          <a:p>
            <a:pPr marL="811213" indent="-811213"/>
            <a:r>
              <a:rPr lang="es-MX" dirty="0"/>
              <a:t>XXXVIII. </a:t>
            </a:r>
            <a:r>
              <a:rPr lang="es-MX" dirty="0" smtClean="0"/>
              <a:t>	Programas </a:t>
            </a:r>
            <a:r>
              <a:rPr lang="es-MX" dirty="0"/>
              <a:t>ofrecidos</a:t>
            </a:r>
          </a:p>
          <a:p>
            <a:pPr marL="811213" indent="-811213"/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228600" y="5373216"/>
            <a:ext cx="4847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3413" indent="-633413"/>
            <a:r>
              <a:rPr lang="es-MX" dirty="0" smtClean="0"/>
              <a:t>XXXIX</a:t>
            </a:r>
            <a:r>
              <a:rPr lang="es-MX" dirty="0"/>
              <a:t>.  Actas y resoluciones del Comité de </a:t>
            </a:r>
            <a:r>
              <a:rPr lang="es-MX" dirty="0" smtClean="0"/>
              <a:t>Transparencia</a:t>
            </a:r>
          </a:p>
          <a:p>
            <a:pPr marL="633413" indent="-633413"/>
            <a:r>
              <a:rPr lang="es-MX" dirty="0"/>
              <a:t>XL.       Evaluaciones y encuestas a programas financiados con recursos </a:t>
            </a:r>
            <a:r>
              <a:rPr lang="es-MX" dirty="0" smtClean="0"/>
              <a:t>públicos</a:t>
            </a:r>
            <a:endParaRPr lang="es-MX" dirty="0"/>
          </a:p>
        </p:txBody>
      </p:sp>
      <p:pic>
        <p:nvPicPr>
          <p:cNvPr id="9" name="Imagen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9" b="32492"/>
          <a:stretch/>
        </p:blipFill>
        <p:spPr bwMode="auto">
          <a:xfrm>
            <a:off x="7569200" y="6488906"/>
            <a:ext cx="1574800" cy="3638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2277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423885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¿Transparencia proactiva o gobierno abierto?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6397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Transparencia proactiva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b="1" dirty="0" smtClean="0"/>
              <a:t>Art. 2. </a:t>
            </a:r>
            <a:r>
              <a:rPr lang="es-ES" dirty="0" smtClean="0"/>
              <a:t>Son objetivos de esta ley:</a:t>
            </a:r>
          </a:p>
          <a:p>
            <a:pPr marL="0" indent="0">
              <a:buNone/>
            </a:pPr>
            <a:r>
              <a:rPr lang="es-ES" b="1" dirty="0" smtClean="0"/>
              <a:t>V</a:t>
            </a:r>
            <a:r>
              <a:rPr lang="es-ES" b="1" dirty="0"/>
              <a:t>. </a:t>
            </a:r>
            <a:r>
              <a:rPr lang="es-ES" dirty="0"/>
              <a:t>Establecer las bases y la información de interés público que se debe difundir proactivamente</a:t>
            </a:r>
            <a:r>
              <a:rPr lang="es-ES" dirty="0" smtClean="0"/>
              <a:t>;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b="1" dirty="0"/>
              <a:t>Artículo 24. </a:t>
            </a:r>
            <a:r>
              <a:rPr lang="es-ES" dirty="0"/>
              <a:t>Para el cumplimiento de los objetivos de esta Ley, los sujetos obligados deberán </a:t>
            </a:r>
            <a:r>
              <a:rPr lang="es-ES" dirty="0" smtClean="0"/>
              <a:t>cumplir con </a:t>
            </a:r>
            <a:r>
              <a:rPr lang="es-ES" dirty="0"/>
              <a:t>las siguientes obligaciones, según corresponda, de acuerdo a su naturaleza</a:t>
            </a:r>
            <a:r>
              <a:rPr lang="es-ES" dirty="0" smtClean="0"/>
              <a:t>:</a:t>
            </a:r>
          </a:p>
          <a:p>
            <a:pPr marL="0" indent="0">
              <a:buNone/>
            </a:pPr>
            <a:r>
              <a:rPr lang="es-ES" b="1" dirty="0"/>
              <a:t>VIII</a:t>
            </a:r>
            <a:r>
              <a:rPr lang="es-ES" dirty="0"/>
              <a:t>. Establecer políticas de transparencia proactiva atendiendo a las condiciones económicas</a:t>
            </a:r>
            <a:r>
              <a:rPr lang="es-ES" dirty="0" smtClean="0"/>
              <a:t>, sociales </a:t>
            </a:r>
            <a:r>
              <a:rPr lang="es-ES" dirty="0"/>
              <a:t>y culturales</a:t>
            </a:r>
            <a:r>
              <a:rPr lang="es-ES" dirty="0" smtClean="0"/>
              <a:t>;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b="1" dirty="0" smtClean="0"/>
              <a:t>Artículo 42</a:t>
            </a:r>
            <a:r>
              <a:rPr lang="es-ES" dirty="0" smtClean="0"/>
              <a:t>. Los Organismos garantes tendrán, en el ámbito de su competencia, las siguientes atribuciones:</a:t>
            </a:r>
          </a:p>
          <a:p>
            <a:pPr marL="0" indent="0">
              <a:buNone/>
            </a:pPr>
            <a:r>
              <a:rPr lang="es-ES" b="1" dirty="0"/>
              <a:t>IX. </a:t>
            </a:r>
            <a:r>
              <a:rPr lang="es-ES" dirty="0"/>
              <a:t>Suscribir convenios con los sujetos obligados que propicien la publicación de información </a:t>
            </a:r>
            <a:r>
              <a:rPr lang="es-ES" dirty="0" smtClean="0"/>
              <a:t>en el </a:t>
            </a:r>
            <a:r>
              <a:rPr lang="es-ES" dirty="0"/>
              <a:t>marco de las políticas de transparencia proactiva;</a:t>
            </a:r>
          </a:p>
        </p:txBody>
      </p:sp>
    </p:spTree>
    <p:extLst>
      <p:ext uri="{BB962C8B-B14F-4D97-AF65-F5344CB8AC3E}">
        <p14:creationId xmlns:p14="http://schemas.microsoft.com/office/powerpoint/2010/main" val="905615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Transparencia </a:t>
            </a:r>
            <a:r>
              <a:rPr lang="es-ES" dirty="0" smtClean="0"/>
              <a:t>proactiva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/>
              <a:t>Artículo 45</a:t>
            </a:r>
            <a:r>
              <a:rPr lang="es-ES" dirty="0"/>
              <a:t>. Los sujetos obligados designarán al responsable de la Unidad de Transparencia </a:t>
            </a:r>
            <a:r>
              <a:rPr lang="es-ES" dirty="0" smtClean="0"/>
              <a:t>que tendrá </a:t>
            </a:r>
            <a:r>
              <a:rPr lang="es-ES" dirty="0"/>
              <a:t>las siguientes funciones:</a:t>
            </a:r>
          </a:p>
          <a:p>
            <a:r>
              <a:rPr lang="es-ES" dirty="0" smtClean="0"/>
              <a:t>IX</a:t>
            </a:r>
            <a:r>
              <a:rPr lang="es-ES" dirty="0"/>
              <a:t>. Promover e implementar políticas de transparencia proactiva procurando su accesibilidad;</a:t>
            </a:r>
          </a:p>
        </p:txBody>
      </p:sp>
    </p:spTree>
    <p:extLst>
      <p:ext uri="{BB962C8B-B14F-4D97-AF65-F5344CB8AC3E}">
        <p14:creationId xmlns:p14="http://schemas.microsoft.com/office/powerpoint/2010/main" val="1890280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646B86"/>
                </a:solidFill>
              </a:rPr>
              <a:t>Hoja de ruta:</a:t>
            </a:r>
            <a:endParaRPr lang="es-ES" dirty="0">
              <a:solidFill>
                <a:srgbClr val="646B86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" dirty="0" smtClean="0"/>
              <a:t>Definiciones conceptuales</a:t>
            </a: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El </a:t>
            </a:r>
            <a:r>
              <a:rPr lang="es-ES" dirty="0" smtClean="0"/>
              <a:t>papel de la información en una emergencia sanitaria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Transparencia </a:t>
            </a:r>
            <a:r>
              <a:rPr lang="es-ES" dirty="0" smtClean="0"/>
              <a:t>proactiva</a:t>
            </a: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Gobierno </a:t>
            </a:r>
            <a:r>
              <a:rPr lang="es-ES" dirty="0" smtClean="0"/>
              <a:t>abierto</a:t>
            </a:r>
            <a:endParaRPr lang="es-ES" dirty="0"/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Fiscalizaci</a:t>
            </a:r>
            <a:r>
              <a:rPr lang="es-ES" dirty="0" smtClean="0"/>
              <a:t>ón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Responsabilidades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4" name="Imagen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9" b="32492"/>
          <a:stretch/>
        </p:blipFill>
        <p:spPr bwMode="auto">
          <a:xfrm>
            <a:off x="7335514" y="5917120"/>
            <a:ext cx="1574800" cy="3638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3 Imagen" descr="LogoC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933" y="5532716"/>
            <a:ext cx="660199" cy="83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13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Transparencia Proactiva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301752" y="1306287"/>
            <a:ext cx="8503920" cy="5243284"/>
          </a:xfrm>
        </p:spPr>
        <p:txBody>
          <a:bodyPr>
            <a:normAutofit fontScale="62500" lnSpcReduction="20000"/>
          </a:bodyPr>
          <a:lstStyle/>
          <a:p>
            <a:r>
              <a:rPr lang="es-ES" sz="2900" b="1" dirty="0" smtClean="0"/>
              <a:t>Artículo </a:t>
            </a:r>
            <a:r>
              <a:rPr lang="es-ES" sz="2900" b="1" dirty="0"/>
              <a:t>56</a:t>
            </a:r>
            <a:r>
              <a:rPr lang="es-ES" sz="2900" dirty="0"/>
              <a:t>. Los Organismos garantes emitirán políticas de transparencia proactiva, en atención a </a:t>
            </a:r>
            <a:r>
              <a:rPr lang="es-ES" sz="2900" dirty="0" smtClean="0"/>
              <a:t>los lineamientos </a:t>
            </a:r>
            <a:r>
              <a:rPr lang="es-ES" sz="2900" dirty="0"/>
              <a:t>generales definidos para ello por el Sistema Nacional, diseñadas para incentivar a </a:t>
            </a:r>
            <a:r>
              <a:rPr lang="es-ES" sz="2900" dirty="0" smtClean="0"/>
              <a:t>los sujetos </a:t>
            </a:r>
            <a:r>
              <a:rPr lang="es-ES" sz="2900" dirty="0"/>
              <a:t>obligados a publicar información adicional a la que establece como mínimo la presente Ley</a:t>
            </a:r>
            <a:r>
              <a:rPr lang="es-ES" dirty="0"/>
              <a:t>.</a:t>
            </a:r>
          </a:p>
          <a:p>
            <a:pPr marL="0" indent="0">
              <a:buNone/>
            </a:pPr>
            <a:r>
              <a:rPr lang="es-ES" dirty="0"/>
              <a:t>Dichas políticas tendrán por objeto, entre otros, </a:t>
            </a:r>
            <a:r>
              <a:rPr lang="es-ES" b="1" dirty="0"/>
              <a:t>promover la reutilización de la información que </a:t>
            </a:r>
            <a:r>
              <a:rPr lang="es-ES" b="1" dirty="0" smtClean="0"/>
              <a:t>generan los </a:t>
            </a:r>
            <a:r>
              <a:rPr lang="es-ES" b="1" dirty="0"/>
              <a:t>sujetos obligados</a:t>
            </a:r>
            <a:r>
              <a:rPr lang="es-ES" dirty="0"/>
              <a:t>, considerando la demanda de la sociedad, identificada con base en </a:t>
            </a:r>
            <a:r>
              <a:rPr lang="es-ES" dirty="0" smtClean="0"/>
              <a:t>las metodologías </a:t>
            </a:r>
            <a:r>
              <a:rPr lang="es-ES" dirty="0"/>
              <a:t>previamente establecidas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sz="2900" dirty="0"/>
          </a:p>
          <a:p>
            <a:r>
              <a:rPr lang="es-ES" sz="2900" b="1" dirty="0"/>
              <a:t>Artículo 57. </a:t>
            </a:r>
            <a:r>
              <a:rPr lang="es-ES" sz="2900" dirty="0"/>
              <a:t>La información publicada por los sujetos obligados, en el marco de la política </a:t>
            </a:r>
            <a:r>
              <a:rPr lang="es-ES" sz="2900" dirty="0" smtClean="0"/>
              <a:t>de transparencia </a:t>
            </a:r>
            <a:r>
              <a:rPr lang="es-ES" sz="2900" dirty="0"/>
              <a:t>proactiva, se difundirá en los medios y formatos que más convengan al público al que </a:t>
            </a:r>
            <a:r>
              <a:rPr lang="es-ES" sz="2900" dirty="0" smtClean="0"/>
              <a:t>va dirigida.</a:t>
            </a:r>
          </a:p>
          <a:p>
            <a:endParaRPr lang="es-ES" dirty="0"/>
          </a:p>
          <a:p>
            <a:r>
              <a:rPr lang="es-ES" sz="2900" b="1" dirty="0"/>
              <a:t>Artículo 58. </a:t>
            </a:r>
            <a:r>
              <a:rPr lang="es-ES" sz="2900" dirty="0"/>
              <a:t>El Sistema Nacional emitirá los criterios para evaluar la efectividad de la política de </a:t>
            </a:r>
            <a:r>
              <a:rPr lang="es-ES" sz="2900" dirty="0" smtClean="0"/>
              <a:t>la transparencia </a:t>
            </a:r>
            <a:r>
              <a:rPr lang="es-ES" sz="2900" dirty="0"/>
              <a:t>proactiva, considerando como base, la reutilización que la sociedad haga a la información.</a:t>
            </a:r>
          </a:p>
          <a:p>
            <a:pPr marL="0" indent="0">
              <a:buNone/>
            </a:pPr>
            <a:r>
              <a:rPr lang="es-ES" dirty="0"/>
              <a:t>La información que se publique, como resultado de las políticas de transparencia, deberá permitir </a:t>
            </a:r>
            <a:r>
              <a:rPr lang="es-ES" dirty="0" smtClean="0"/>
              <a:t>la generación </a:t>
            </a:r>
            <a:r>
              <a:rPr lang="es-ES" dirty="0"/>
              <a:t>de conocimiento público útil, para disminuir asimetrías de la información, mejorar los </a:t>
            </a:r>
            <a:r>
              <a:rPr lang="es-ES" dirty="0" smtClean="0"/>
              <a:t>accesos a </a:t>
            </a:r>
            <a:r>
              <a:rPr lang="es-ES" dirty="0"/>
              <a:t>trámites y servicios, optimizar la toma de decisiones de autoridades o ciudadanos y deberá tener </a:t>
            </a:r>
            <a:r>
              <a:rPr lang="es-ES" dirty="0" smtClean="0"/>
              <a:t>un objeto </a:t>
            </a:r>
            <a:r>
              <a:rPr lang="es-ES" dirty="0"/>
              <a:t>claro enfocado en las necesidades de sectores de la sociedad determinados o determinables.</a:t>
            </a:r>
          </a:p>
        </p:txBody>
      </p:sp>
    </p:spTree>
    <p:extLst>
      <p:ext uri="{BB962C8B-B14F-4D97-AF65-F5344CB8AC3E}">
        <p14:creationId xmlns:p14="http://schemas.microsoft.com/office/powerpoint/2010/main" val="841488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¿En qué se traduce?</a:t>
            </a:r>
            <a:br>
              <a:rPr lang="es-ES" dirty="0" smtClean="0"/>
            </a:br>
            <a:r>
              <a:rPr lang="es-ES" dirty="0" smtClean="0"/>
              <a:t>Lineamientos INAI</a:t>
            </a:r>
            <a:endParaRPr lang="es-ES" dirty="0"/>
          </a:p>
        </p:txBody>
      </p:sp>
      <p:pic>
        <p:nvPicPr>
          <p:cNvPr id="4" name="Marcador de contenido 3" descr="Detección_InfoProactiva-1024x488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>
          <a:xfrm>
            <a:off x="301625" y="1527175"/>
            <a:ext cx="8504238" cy="4572000"/>
          </a:xfrm>
        </p:spPr>
      </p:pic>
      <p:sp>
        <p:nvSpPr>
          <p:cNvPr id="5" name="CuadroTexto 4"/>
          <p:cNvSpPr txBox="1"/>
          <p:nvPr/>
        </p:nvSpPr>
        <p:spPr>
          <a:xfrm>
            <a:off x="4916714" y="6295571"/>
            <a:ext cx="2630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Fuente: INAI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00997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Modelo INAI transparencia proactiva </a:t>
            </a:r>
            <a:endParaRPr lang="es-ES" dirty="0"/>
          </a:p>
        </p:txBody>
      </p:sp>
      <p:pic>
        <p:nvPicPr>
          <p:cNvPr id="4" name="Marcador de contenido 3" descr="Fases_construcciónConocimiento-1024x512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"/>
          <a:stretch/>
        </p:blipFill>
        <p:spPr>
          <a:xfrm>
            <a:off x="0" y="1527048"/>
            <a:ext cx="8805672" cy="4572000"/>
          </a:xfrm>
        </p:spPr>
      </p:pic>
    </p:spTree>
    <p:extLst>
      <p:ext uri="{BB962C8B-B14F-4D97-AF65-F5344CB8AC3E}">
        <p14:creationId xmlns:p14="http://schemas.microsoft.com/office/powerpoint/2010/main" val="4068331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¿Cu</a:t>
            </a:r>
            <a:r>
              <a:rPr lang="es-ES" dirty="0" smtClean="0"/>
              <a:t>ál es la diferencia?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s-ES" dirty="0" smtClean="0"/>
              <a:t>Transparencia proactiva</a:t>
            </a:r>
          </a:p>
          <a:p>
            <a:pPr marL="0" indent="0">
              <a:buNone/>
            </a:pPr>
            <a:endParaRPr lang="es-ES" dirty="0"/>
          </a:p>
          <a:p>
            <a:pPr>
              <a:buFont typeface="Wingdings" charset="2"/>
              <a:buChar char="ü"/>
            </a:pPr>
            <a:r>
              <a:rPr lang="es-ES" dirty="0" smtClean="0"/>
              <a:t>Implica un diagn</a:t>
            </a:r>
            <a:r>
              <a:rPr lang="es-ES" dirty="0" smtClean="0"/>
              <a:t>óstico de necesidades de información</a:t>
            </a:r>
          </a:p>
          <a:p>
            <a:pPr>
              <a:buFont typeface="Wingdings" charset="2"/>
              <a:buChar char="ü"/>
            </a:pPr>
            <a:r>
              <a:rPr lang="es-ES" dirty="0" smtClean="0"/>
              <a:t>La responsabilidad recae en el sujeto obligado</a:t>
            </a:r>
          </a:p>
          <a:p>
            <a:pPr>
              <a:buFont typeface="Wingdings" charset="2"/>
              <a:buChar char="ü"/>
            </a:pPr>
            <a:r>
              <a:rPr lang="es-ES" dirty="0" smtClean="0"/>
              <a:t>Está identificado un problema que se quiere resolver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s-ES" dirty="0" smtClean="0"/>
              <a:t>Gobierno Abierto</a:t>
            </a:r>
          </a:p>
          <a:p>
            <a:pPr marL="0" indent="0">
              <a:buNone/>
            </a:pPr>
            <a:endParaRPr lang="es-ES" dirty="0"/>
          </a:p>
          <a:p>
            <a:pPr>
              <a:buFont typeface="Wingdings" charset="2"/>
              <a:buChar char="ü"/>
            </a:pPr>
            <a:r>
              <a:rPr lang="es-ES" dirty="0" smtClean="0"/>
              <a:t>Es un esquema de trabajo </a:t>
            </a:r>
            <a:r>
              <a:rPr lang="es-ES" dirty="0" smtClean="0"/>
              <a:t> para solucionar problemas conjuntos entre sociedad y gobierno.</a:t>
            </a:r>
          </a:p>
          <a:p>
            <a:pPr>
              <a:buFont typeface="Wingdings" charset="2"/>
              <a:buChar char="ü"/>
            </a:pPr>
            <a:r>
              <a:rPr lang="es-ES" dirty="0" smtClean="0"/>
              <a:t>Puede diseñarse de distintas formas</a:t>
            </a:r>
          </a:p>
          <a:p>
            <a:pPr>
              <a:buFont typeface="Wingdings" charset="2"/>
              <a:buChar char="ü"/>
            </a:pPr>
            <a:r>
              <a:rPr lang="es-ES" dirty="0" smtClean="0"/>
              <a:t>La innovación, datos abiertos y nuevas tecnologías potencian sus resultados.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2753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Marco normativo general</a:t>
            </a:r>
            <a:br>
              <a:rPr lang="es-ES" dirty="0" smtClean="0"/>
            </a:br>
            <a:r>
              <a:rPr lang="es-ES" dirty="0" smtClean="0">
                <a:solidFill>
                  <a:srgbClr val="3366FF"/>
                </a:solidFill>
              </a:rPr>
              <a:t>Gobierno </a:t>
            </a:r>
            <a:r>
              <a:rPr lang="es-ES" dirty="0">
                <a:solidFill>
                  <a:srgbClr val="3366FF"/>
                </a:solidFill>
              </a:rPr>
              <a:t>Abierto, </a:t>
            </a:r>
            <a:r>
              <a:rPr lang="es-ES" dirty="0" smtClean="0">
                <a:solidFill>
                  <a:srgbClr val="3366FF"/>
                </a:solidFill>
              </a:rPr>
              <a:t>(Cap. III Art.59)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ES" b="1" dirty="0"/>
              <a:t>Artículo</a:t>
            </a:r>
            <a:r>
              <a:rPr lang="es-ES" dirty="0"/>
              <a:t> </a:t>
            </a:r>
            <a:r>
              <a:rPr lang="es-ES" b="1" dirty="0" smtClean="0"/>
              <a:t>59.  </a:t>
            </a:r>
            <a:r>
              <a:rPr lang="es-ES" dirty="0" smtClean="0"/>
              <a:t>Los </a:t>
            </a:r>
            <a:r>
              <a:rPr lang="es-ES" dirty="0"/>
              <a:t>Organismos garantes, en el ámbito de sus atribuciones coadyuvarán, con los </a:t>
            </a:r>
            <a:r>
              <a:rPr lang="es-ES" dirty="0" smtClean="0"/>
              <a:t>sujetos obligados </a:t>
            </a:r>
            <a:r>
              <a:rPr lang="es-ES" dirty="0"/>
              <a:t>y representantes de la sociedad civil en la implementación de mecanismos de </a:t>
            </a:r>
            <a:r>
              <a:rPr lang="es-ES" dirty="0" smtClean="0"/>
              <a:t>colaboración para </a:t>
            </a:r>
            <a:r>
              <a:rPr lang="es-ES" dirty="0"/>
              <a:t>la promoción e implementación de políticas y mecanismos de apertura gubernamental</a:t>
            </a:r>
            <a:r>
              <a:rPr lang="es-ES" dirty="0" smtClean="0"/>
              <a:t>.</a:t>
            </a:r>
          </a:p>
          <a:p>
            <a:pPr algn="just"/>
            <a:r>
              <a:rPr lang="es-ES" b="1" dirty="0" smtClean="0"/>
              <a:t>Art</a:t>
            </a:r>
            <a:r>
              <a:rPr lang="es-ES" b="1" dirty="0"/>
              <a:t>ículo 42. </a:t>
            </a:r>
            <a:r>
              <a:rPr lang="es-ES" dirty="0"/>
              <a:t>Los Organismos garantes tendrán, en el ámbito de su competencia, las </a:t>
            </a:r>
            <a:r>
              <a:rPr lang="es-ES" dirty="0" smtClean="0"/>
              <a:t>siguientes atribuciones:</a:t>
            </a:r>
          </a:p>
          <a:p>
            <a:pPr algn="just"/>
            <a:r>
              <a:rPr lang="es-ES" b="1" dirty="0" smtClean="0"/>
              <a:t>XX</a:t>
            </a:r>
            <a:r>
              <a:rPr lang="es-ES" dirty="0"/>
              <a:t>. Los Organismos garantes, en el ejercicio de sus atribuciones y para el cumplimiento de </a:t>
            </a:r>
            <a:r>
              <a:rPr lang="es-ES" dirty="0" smtClean="0"/>
              <a:t>los objetivos </a:t>
            </a:r>
            <a:r>
              <a:rPr lang="es-ES" dirty="0"/>
              <a:t>de la presente Ley, fomentarán los principios de gobierno abierto, la transparencia</a:t>
            </a:r>
            <a:r>
              <a:rPr lang="es-ES" dirty="0" smtClean="0"/>
              <a:t>, la </a:t>
            </a:r>
            <a:r>
              <a:rPr lang="es-ES" dirty="0"/>
              <a:t>rendición de cuentas, la participación ciudadana, la accesibilidad y la </a:t>
            </a:r>
            <a:r>
              <a:rPr lang="es-ES" dirty="0" smtClean="0"/>
              <a:t>innovación tecnológica</a:t>
            </a:r>
            <a:r>
              <a:rPr lang="es-ES" dirty="0"/>
              <a:t>;</a:t>
            </a:r>
          </a:p>
          <a:p>
            <a:pPr algn="just"/>
            <a:endParaRPr lang="es-ES" dirty="0"/>
          </a:p>
        </p:txBody>
      </p:sp>
      <p:pic>
        <p:nvPicPr>
          <p:cNvPr id="4" name="3 Imagen" descr="LogoC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934" y="6065664"/>
            <a:ext cx="435234" cy="54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995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Trípode de Gobierno Abierto</a:t>
            </a:r>
            <a:endParaRPr lang="es-ES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24958065"/>
              </p:ext>
            </p:extLst>
          </p:nvPr>
        </p:nvGraphicFramePr>
        <p:xfrm>
          <a:off x="301752" y="1315757"/>
          <a:ext cx="8503920" cy="4783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3427326" y="5946053"/>
            <a:ext cx="3075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Fuente: Elaboración propia</a:t>
            </a:r>
            <a:endParaRPr lang="es-ES" dirty="0"/>
          </a:p>
        </p:txBody>
      </p:sp>
      <p:pic>
        <p:nvPicPr>
          <p:cNvPr id="5" name="Imagen 4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9" b="32492"/>
          <a:stretch/>
        </p:blipFill>
        <p:spPr bwMode="auto">
          <a:xfrm>
            <a:off x="7335514" y="5917120"/>
            <a:ext cx="1574800" cy="3638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3 Imagen" descr="LogoCID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1934" y="6065664"/>
            <a:ext cx="435234" cy="54976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905000" y="2340429"/>
            <a:ext cx="101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Ecosistema para la colaboración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7714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¿qué NO es?</a:t>
            </a:r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ES" dirty="0" smtClean="0"/>
              <a:t>¿Qué SI es?</a:t>
            </a:r>
            <a:endParaRPr lang="es-ES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s-ES" dirty="0" smtClean="0"/>
              <a:t>Publicación de datos</a:t>
            </a:r>
          </a:p>
          <a:p>
            <a:r>
              <a:rPr lang="es-ES" dirty="0" smtClean="0"/>
              <a:t>Datos abiertos</a:t>
            </a:r>
          </a:p>
          <a:p>
            <a:r>
              <a:rPr lang="es-ES" dirty="0" smtClean="0"/>
              <a:t>Reuniones públicas</a:t>
            </a:r>
          </a:p>
          <a:p>
            <a:r>
              <a:rPr lang="es-ES" dirty="0" smtClean="0"/>
              <a:t>Consultas</a:t>
            </a:r>
          </a:p>
          <a:p>
            <a:r>
              <a:rPr lang="es-ES" dirty="0" smtClean="0"/>
              <a:t>Buzones ciudadanos</a:t>
            </a:r>
            <a:endParaRPr lang="es-ES" dirty="0"/>
          </a:p>
        </p:txBody>
      </p:sp>
      <p:sp>
        <p:nvSpPr>
          <p:cNvPr id="9" name="Marcador de contenido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Conjunto de acciones y decisiones que implican:</a:t>
            </a:r>
          </a:p>
          <a:p>
            <a:r>
              <a:rPr lang="es-ES" dirty="0" smtClean="0"/>
              <a:t>Información</a:t>
            </a:r>
          </a:p>
          <a:p>
            <a:r>
              <a:rPr lang="es-ES" dirty="0" smtClean="0"/>
              <a:t>Transparencia</a:t>
            </a:r>
          </a:p>
          <a:p>
            <a:r>
              <a:rPr lang="es-ES" dirty="0" smtClean="0"/>
              <a:t>Participación ciudadana</a:t>
            </a:r>
          </a:p>
          <a:p>
            <a:r>
              <a:rPr lang="es-ES" dirty="0" smtClean="0"/>
              <a:t>Colaboración-</a:t>
            </a:r>
            <a:r>
              <a:rPr lang="es-ES" dirty="0" err="1" smtClean="0"/>
              <a:t>co</a:t>
            </a:r>
            <a:r>
              <a:rPr lang="es-ES" dirty="0" smtClean="0"/>
              <a:t>-creación a partir de una agenda que busque la mejora del desempeño gubernamental</a:t>
            </a:r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Gobierno Abierto</a:t>
            </a:r>
            <a:endParaRPr lang="es-ES" dirty="0"/>
          </a:p>
        </p:txBody>
      </p:sp>
      <p:pic>
        <p:nvPicPr>
          <p:cNvPr id="5" name="3 Imagen" descr="LogoC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685" y="6180678"/>
            <a:ext cx="473867" cy="598569"/>
          </a:xfrm>
          <a:prstGeom prst="rect">
            <a:avLst/>
          </a:prstGeom>
        </p:spPr>
      </p:pic>
      <p:pic>
        <p:nvPicPr>
          <p:cNvPr id="10" name="Imagen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9" b="32492"/>
          <a:stretch/>
        </p:blipFill>
        <p:spPr bwMode="auto">
          <a:xfrm>
            <a:off x="7270943" y="6319346"/>
            <a:ext cx="1574800" cy="3638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2159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F34F789F-5689-484D-89F1-C6E95DFE6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Gobierno abierto y sus problemas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159ECD5-0CE7-9B4E-A480-EFA46E77C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85" y="1752600"/>
            <a:ext cx="8209635" cy="4697027"/>
          </a:xfrm>
        </p:spPr>
        <p:txBody>
          <a:bodyPr>
            <a:normAutofit fontScale="62500" lnSpcReduction="20000"/>
          </a:bodyPr>
          <a:lstStyle/>
          <a:p>
            <a:pPr algn="just">
              <a:buFont typeface="+mj-lt"/>
              <a:buAutoNum type="arabicPeriod"/>
            </a:pPr>
            <a:r>
              <a:rPr lang="es-MX" b="1" dirty="0" smtClean="0"/>
              <a:t>Confusión conceptual</a:t>
            </a:r>
            <a:r>
              <a:rPr lang="es-MX" dirty="0" smtClean="0"/>
              <a:t>: una </a:t>
            </a:r>
            <a:r>
              <a:rPr lang="es-MX" dirty="0"/>
              <a:t>confusión común es confundir al G</a:t>
            </a:r>
            <a:r>
              <a:rPr lang="es-MX" dirty="0" smtClean="0"/>
              <a:t>A </a:t>
            </a:r>
            <a:r>
              <a:rPr lang="es-MX" dirty="0"/>
              <a:t>con el movimiento de datos abiertos, o bien con la tendencia instrumental de modernización administrativa del gobierno </a:t>
            </a:r>
            <a:r>
              <a:rPr lang="es-MX" dirty="0" smtClean="0"/>
              <a:t>electrónico.</a:t>
            </a:r>
          </a:p>
          <a:p>
            <a:pPr algn="just">
              <a:buFont typeface="+mj-lt"/>
              <a:buAutoNum type="arabicPeriod"/>
            </a:pPr>
            <a:endParaRPr lang="es-MX" dirty="0" smtClean="0"/>
          </a:p>
          <a:p>
            <a:pPr algn="just">
              <a:buFont typeface="+mj-lt"/>
              <a:buAutoNum type="arabicPeriod"/>
            </a:pPr>
            <a:r>
              <a:rPr lang="es-MX" b="1" dirty="0" smtClean="0"/>
              <a:t>Reducción: </a:t>
            </a:r>
            <a:r>
              <a:rPr lang="es-MX" dirty="0" smtClean="0"/>
              <a:t>Se cree que reducir </a:t>
            </a:r>
            <a:r>
              <a:rPr lang="es-MX" dirty="0"/>
              <a:t>el </a:t>
            </a:r>
            <a:r>
              <a:rPr lang="es-MX" dirty="0" smtClean="0"/>
              <a:t>gobierno </a:t>
            </a:r>
            <a:r>
              <a:rPr lang="es-MX" dirty="0"/>
              <a:t>abierto </a:t>
            </a:r>
            <a:r>
              <a:rPr lang="es-MX" dirty="0" smtClean="0"/>
              <a:t>a una consulta, una reunión o a </a:t>
            </a:r>
            <a:r>
              <a:rPr lang="es-MX" dirty="0"/>
              <a:t>las múltiples aplicaciones informáticas que buscan mejorar la prestación de servicios públicos o la comunicación </a:t>
            </a:r>
            <a:r>
              <a:rPr lang="es-MX" dirty="0" smtClean="0"/>
              <a:t>hacia fuera, es suficiente.</a:t>
            </a:r>
          </a:p>
          <a:p>
            <a:pPr marL="0" indent="0" algn="just">
              <a:buNone/>
            </a:pPr>
            <a:endParaRPr lang="es-MX" dirty="0" smtClean="0"/>
          </a:p>
          <a:p>
            <a:pPr algn="just">
              <a:buFont typeface="+mj-lt"/>
              <a:buAutoNum type="arabicPeriod"/>
            </a:pPr>
            <a:r>
              <a:rPr lang="es-MX" b="1" dirty="0" smtClean="0"/>
              <a:t>Pensar en el paradigma AGA: </a:t>
            </a:r>
            <a:r>
              <a:rPr lang="es-MX" dirty="0" smtClean="0"/>
              <a:t>(Alianza para el Gobierno Abierto) Se cree que el modelo de AGA impulsado por el ex -Presdiente de USA, Barack Obama, en donde los gobiernos federales establecen compromisos con ciertas organizaciones sociales, excluyendo los gobiernos subnacionales (aunque esto cambió a raíz del 2015) es la única forma. Se cree que hay que seguir una receta.</a:t>
            </a:r>
          </a:p>
          <a:p>
            <a:pPr marL="0" indent="0" algn="just">
              <a:buNone/>
            </a:pPr>
            <a:endParaRPr lang="es-MX" dirty="0" smtClean="0"/>
          </a:p>
          <a:p>
            <a:pPr algn="just">
              <a:buFont typeface="+mj-lt"/>
              <a:buAutoNum type="arabicPeriod"/>
            </a:pPr>
            <a:r>
              <a:rPr lang="es-MX" b="1" dirty="0" smtClean="0"/>
              <a:t>Resistencias: </a:t>
            </a:r>
            <a:r>
              <a:rPr lang="es-MX" dirty="0" smtClean="0"/>
              <a:t>Resistencias burocráticas a abrir cierta información a la ciudadanía puesto que el nivel de responsabilidad y de compromiso, aún en modelos de co-creación, es distinta entre los funcionarios y los ciudadanos que participan. Esto implica un cambio de cultura y procesos de toma de decisión más lentos pero más efectivos.</a:t>
            </a:r>
            <a:r>
              <a:rPr lang="es-MX" dirty="0"/>
              <a:t> </a:t>
            </a:r>
            <a:r>
              <a:rPr lang="es-MX" dirty="0" smtClean="0"/>
              <a:t>También hay falta de claridad en los objetivos que se quieren conseguir</a:t>
            </a:r>
          </a:p>
        </p:txBody>
      </p:sp>
      <p:pic>
        <p:nvPicPr>
          <p:cNvPr id="5" name="3 Imagen" descr="LogoC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685" y="6180678"/>
            <a:ext cx="473867" cy="598569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9" b="32492"/>
          <a:stretch/>
        </p:blipFill>
        <p:spPr bwMode="auto">
          <a:xfrm>
            <a:off x="7270943" y="6319346"/>
            <a:ext cx="1574800" cy="3638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23542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Informaci</a:t>
            </a:r>
            <a:r>
              <a:rPr lang="es-ES" dirty="0" smtClean="0"/>
              <a:t>ón y gobierno abierto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MX" dirty="0">
                <a:solidFill>
                  <a:srgbClr val="000000"/>
                </a:solidFill>
              </a:rPr>
              <a:t>De muy poco le sirve al ciudadano conocer información </a:t>
            </a:r>
            <a:r>
              <a:rPr lang="es-MX" dirty="0" smtClean="0">
                <a:solidFill>
                  <a:srgbClr val="000000"/>
                </a:solidFill>
              </a:rPr>
              <a:t>parlamentaria </a:t>
            </a:r>
            <a:r>
              <a:rPr lang="es-MX" dirty="0">
                <a:solidFill>
                  <a:srgbClr val="000000"/>
                </a:solidFill>
              </a:rPr>
              <a:t>que:</a:t>
            </a:r>
          </a:p>
          <a:p>
            <a:pPr marL="731520" lvl="1" indent="-457200" algn="just">
              <a:buFont typeface="+mj-lt"/>
              <a:buAutoNum type="arabicPeriod"/>
            </a:pPr>
            <a:r>
              <a:rPr lang="es-MX" dirty="0">
                <a:solidFill>
                  <a:srgbClr val="000000"/>
                </a:solidFill>
              </a:rPr>
              <a:t>No es sustantiva (acerca de quién, cómo, por qué se toman las decisiones públicas y sus cosecuencias).</a:t>
            </a:r>
          </a:p>
          <a:p>
            <a:pPr marL="731520" lvl="1" indent="-457200" algn="just">
              <a:buFont typeface="+mj-lt"/>
              <a:buAutoNum type="arabicPeriod"/>
            </a:pPr>
            <a:r>
              <a:rPr lang="es-MX" dirty="0">
                <a:solidFill>
                  <a:srgbClr val="000000"/>
                </a:solidFill>
              </a:rPr>
              <a:t>No se vincula complementariamente a procesos de rendición de cuentas. </a:t>
            </a:r>
          </a:p>
          <a:p>
            <a:pPr marL="731520" lvl="1" indent="-457200" algn="just">
              <a:buFont typeface="+mj-lt"/>
              <a:buAutoNum type="arabicPeriod"/>
            </a:pPr>
            <a:r>
              <a:rPr lang="es-MX" dirty="0">
                <a:solidFill>
                  <a:srgbClr val="000000"/>
                </a:solidFill>
              </a:rPr>
              <a:t>Es proporcionada de forma unidireccional y no cataliza el diálogo </a:t>
            </a:r>
            <a:r>
              <a:rPr lang="es-MX" dirty="0" smtClean="0">
                <a:solidFill>
                  <a:srgbClr val="000000"/>
                </a:solidFill>
              </a:rPr>
              <a:t>ni </a:t>
            </a:r>
            <a:r>
              <a:rPr lang="es-MX" dirty="0">
                <a:solidFill>
                  <a:srgbClr val="000000"/>
                </a:solidFill>
              </a:rPr>
              <a:t>una retroalimentación del ciudadano al gobierno. </a:t>
            </a:r>
          </a:p>
          <a:p>
            <a:pPr marL="731520" lvl="1" indent="-457200" algn="just">
              <a:buFont typeface="+mj-lt"/>
              <a:buAutoNum type="arabicPeriod"/>
            </a:pPr>
            <a:r>
              <a:rPr lang="es-MX" dirty="0">
                <a:solidFill>
                  <a:srgbClr val="000000"/>
                </a:solidFill>
              </a:rPr>
              <a:t>Es proporcionada en un lenguaje complejo, sólo asequible para un grupo de especialistas en la materia. </a:t>
            </a:r>
          </a:p>
          <a:p>
            <a:pPr marL="731520" lvl="1" indent="-457200" algn="just">
              <a:buFont typeface="+mj-lt"/>
              <a:buAutoNum type="arabicPeriod"/>
            </a:pPr>
            <a:r>
              <a:rPr lang="es-MX" dirty="0">
                <a:solidFill>
                  <a:srgbClr val="000000"/>
                </a:solidFill>
              </a:rPr>
              <a:t>No es proporcionada de forma oportuna ni verificable.</a:t>
            </a:r>
          </a:p>
          <a:p>
            <a:pPr marL="731520" lvl="1" indent="-457200" algn="just">
              <a:buFont typeface="+mj-lt"/>
              <a:buAutoNum type="arabicPeriod"/>
            </a:pPr>
            <a:r>
              <a:rPr lang="es-MX" dirty="0">
                <a:solidFill>
                  <a:srgbClr val="000000"/>
                </a:solidFill>
              </a:rPr>
              <a:t>Es proporcionada en formatos de difícil acceso y uso por parte de los usuarios. </a:t>
            </a:r>
          </a:p>
          <a:p>
            <a:pPr marL="731520" lvl="1" indent="-457200" algn="just">
              <a:buFont typeface="+mj-lt"/>
              <a:buAutoNum type="arabicPeriod"/>
            </a:pPr>
            <a:r>
              <a:rPr lang="es-MX" dirty="0">
                <a:solidFill>
                  <a:srgbClr val="000000"/>
                </a:solidFill>
              </a:rPr>
              <a:t>Carece de valor para ser aprovechada en las actividades cotidianas de los ciudadanos por ser irrelevante. </a:t>
            </a:r>
          </a:p>
          <a:p>
            <a:endParaRPr lang="es-ES" dirty="0"/>
          </a:p>
        </p:txBody>
      </p:sp>
      <p:pic>
        <p:nvPicPr>
          <p:cNvPr id="4" name="3 Imagen" descr="LogoC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934" y="6065664"/>
            <a:ext cx="435234" cy="54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176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F34F789F-5689-484D-89F1-C6E95DFE6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Gobierno</a:t>
            </a:r>
            <a:r>
              <a:rPr lang="es-MX" dirty="0" smtClean="0"/>
              <a:t> </a:t>
            </a:r>
            <a:r>
              <a:rPr lang="es-MX" dirty="0" smtClean="0"/>
              <a:t>abierto y </a:t>
            </a:r>
            <a:r>
              <a:rPr lang="es-MX" dirty="0" smtClean="0"/>
              <a:t>participación </a:t>
            </a:r>
            <a:r>
              <a:rPr lang="es-MX" dirty="0" smtClean="0"/>
              <a:t>ciudadana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159ECD5-0CE7-9B4E-A480-EFA46E77C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017" y="1453452"/>
            <a:ext cx="8377135" cy="5404548"/>
          </a:xfrm>
        </p:spPr>
        <p:txBody>
          <a:bodyPr>
            <a:normAutofit/>
          </a:bodyPr>
          <a:lstStyle/>
          <a:p>
            <a:pPr algn="just"/>
            <a:r>
              <a:rPr lang="es-MX" dirty="0" smtClean="0">
                <a:solidFill>
                  <a:srgbClr val="000000"/>
                </a:solidFill>
              </a:rPr>
              <a:t>Existen diversas críticas al respecto.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MX" dirty="0" smtClean="0">
                <a:solidFill>
                  <a:srgbClr val="000000"/>
                </a:solidFill>
              </a:rPr>
              <a:t>¿qué legitimidad tienen los que participan?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MX" dirty="0" smtClean="0">
                <a:solidFill>
                  <a:srgbClr val="000000"/>
                </a:solidFill>
              </a:rPr>
              <a:t>¿quién los eligió?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MX" dirty="0" smtClean="0">
                <a:solidFill>
                  <a:srgbClr val="000000"/>
                </a:solidFill>
              </a:rPr>
              <a:t>¿a nombre de quiénes hablan?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MX" dirty="0" smtClean="0">
                <a:solidFill>
                  <a:srgbClr val="000000"/>
                </a:solidFill>
              </a:rPr>
              <a:t>¿cuál es su mandato?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MX" dirty="0" smtClean="0">
                <a:solidFill>
                  <a:srgbClr val="000000"/>
                </a:solidFill>
              </a:rPr>
              <a:t> ¿cuál es su responsabilidad?</a:t>
            </a:r>
          </a:p>
          <a:p>
            <a:pPr marL="514350" indent="-514350" algn="just">
              <a:buFont typeface="+mj-lt"/>
              <a:buAutoNum type="arabicPeriod"/>
            </a:pPr>
            <a:endParaRPr lang="es-MX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r>
              <a:rPr lang="es-MX" dirty="0" smtClean="0">
                <a:solidFill>
                  <a:srgbClr val="000000"/>
                </a:solidFill>
              </a:rPr>
              <a:t>     PROBLEMAS DE REPRESENTATIVIDAD</a:t>
            </a:r>
          </a:p>
          <a:p>
            <a:pPr marL="0" indent="0" algn="just">
              <a:buNone/>
            </a:pPr>
            <a:r>
              <a:rPr lang="es-MX" dirty="0" smtClean="0">
                <a:solidFill>
                  <a:srgbClr val="000000"/>
                </a:solidFill>
              </a:rPr>
              <a:t>     PROBLEMAS DE TEMPORALIDAD</a:t>
            </a:r>
          </a:p>
          <a:p>
            <a:pPr marL="0" indent="0" algn="just">
              <a:buNone/>
            </a:pPr>
            <a:r>
              <a:rPr lang="es-MX" dirty="0" smtClean="0">
                <a:solidFill>
                  <a:srgbClr val="000000"/>
                </a:solidFill>
              </a:rPr>
              <a:t>     PROBLEMAS DE INFORMACIÓN</a:t>
            </a:r>
            <a:endParaRPr lang="es-MX" dirty="0">
              <a:solidFill>
                <a:srgbClr val="000000"/>
              </a:solidFill>
            </a:endParaRPr>
          </a:p>
        </p:txBody>
      </p:sp>
      <p:pic>
        <p:nvPicPr>
          <p:cNvPr id="5" name="3 Imagen" descr="LogoC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934" y="6065664"/>
            <a:ext cx="435234" cy="54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12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Rendici</a:t>
            </a:r>
            <a:r>
              <a:rPr lang="es-ES" dirty="0" smtClean="0"/>
              <a:t>ón de cuentas y transparencia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s-ES" b="1" dirty="0" smtClean="0"/>
              <a:t>Rendici</a:t>
            </a:r>
            <a:r>
              <a:rPr lang="es-ES" b="1" dirty="0" smtClean="0"/>
              <a:t>ón de cuentas </a:t>
            </a:r>
            <a:r>
              <a:rPr lang="es-ES" dirty="0" smtClean="0"/>
              <a:t>es un concepto polisémico (tiene muchos significados) sin embargo, hay ciertos pilares fundamentales para su existencia.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En primer lugar se trata de una relación entre dos o más entes. Se rinde cuentas de algo o sobre algo. En esta relación debe de existir: información (para evaluar, vigilar, constatar, conocer), claridad de las cuentas públicas (registro sobre el uso y destino de los recursos) y responsabilidad. Es decir, hacerse cargo de las consecuencias de las acciones y decisiones.</a:t>
            </a:r>
          </a:p>
        </p:txBody>
      </p:sp>
    </p:spTree>
    <p:extLst>
      <p:ext uri="{BB962C8B-B14F-4D97-AF65-F5344CB8AC3E}">
        <p14:creationId xmlns:p14="http://schemas.microsoft.com/office/powerpoint/2010/main" val="6465668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Gobierno abierto y participaci</a:t>
            </a:r>
            <a:r>
              <a:rPr lang="es-ES" dirty="0" smtClean="0"/>
              <a:t>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Sin embargo, se puede generar un contexto favorable a la participaci</a:t>
            </a:r>
            <a:r>
              <a:rPr lang="es-ES" dirty="0" smtClean="0"/>
              <a:t>ón si:</a:t>
            </a:r>
          </a:p>
          <a:p>
            <a:r>
              <a:rPr lang="es-ES" dirty="0" smtClean="0"/>
              <a:t>Se establecen objetivos claros (¿para qué participación?)</a:t>
            </a:r>
          </a:p>
          <a:p>
            <a:r>
              <a:rPr lang="es-ES" dirty="0" smtClean="0"/>
              <a:t>Se establecen compromisos mutuos (de ambos lados)</a:t>
            </a:r>
          </a:p>
          <a:p>
            <a:r>
              <a:rPr lang="es-ES" dirty="0" smtClean="0"/>
              <a:t>Se delimitan mecanismos y su temporalidad (¿es un mecanismo de corto o largo plazo?)</a:t>
            </a:r>
          </a:p>
          <a:p>
            <a:r>
              <a:rPr lang="es-ES" dirty="0" smtClean="0"/>
              <a:t>Se mantiene un nivel de información </a:t>
            </a:r>
          </a:p>
          <a:p>
            <a:r>
              <a:rPr lang="es-ES" dirty="0" smtClean="0"/>
              <a:t>Se genera confianza y mutuo reconocimiento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81606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object 461"/>
          <p:cNvSpPr txBox="1">
            <a:spLocks noChangeArrowheads="1"/>
          </p:cNvSpPr>
          <p:nvPr/>
        </p:nvSpPr>
        <p:spPr bwMode="auto">
          <a:xfrm>
            <a:off x="1150938" y="3616325"/>
            <a:ext cx="46831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000"/>
              </a:lnSpc>
            </a:pPr>
            <a:endParaRPr lang="es-ES" sz="1000"/>
          </a:p>
          <a:p>
            <a:pPr eaLnBrk="1" hangingPunct="1">
              <a:lnSpc>
                <a:spcPts val="2000"/>
              </a:lnSpc>
              <a:spcBef>
                <a:spcPts val="2350"/>
              </a:spcBef>
            </a:pPr>
            <a:r>
              <a:rPr lang="es-ES" sz="2700" baseline="-2000">
                <a:latin typeface="Georgia" charset="0"/>
                <a:cs typeface="Georgia" charset="0"/>
              </a:rPr>
              <a:t>nic</a:t>
            </a:r>
            <a:endParaRPr lang="es-ES" sz="1800">
              <a:latin typeface="Georgia" charset="0"/>
              <a:cs typeface="Georgia" charset="0"/>
            </a:endParaRPr>
          </a:p>
        </p:txBody>
      </p:sp>
      <p:sp>
        <p:nvSpPr>
          <p:cNvPr id="41986" name="object 456"/>
          <p:cNvSpPr>
            <a:spLocks/>
          </p:cNvSpPr>
          <p:nvPr/>
        </p:nvSpPr>
        <p:spPr bwMode="auto">
          <a:xfrm>
            <a:off x="9058275" y="-1588"/>
            <a:ext cx="0" cy="620713"/>
          </a:xfrm>
          <a:custGeom>
            <a:avLst/>
            <a:gdLst>
              <a:gd name="T0" fmla="*/ 2019 h 621791"/>
              <a:gd name="T1" fmla="*/ 618563 h 621791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21791">
                <a:moveTo>
                  <a:pt x="0" y="2031"/>
                </a:moveTo>
                <a:lnTo>
                  <a:pt x="0" y="621791"/>
                </a:lnTo>
              </a:path>
            </a:pathLst>
          </a:custGeom>
          <a:noFill/>
          <a:ln w="28701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987" name="object 457"/>
          <p:cNvSpPr>
            <a:spLocks/>
          </p:cNvSpPr>
          <p:nvPr/>
        </p:nvSpPr>
        <p:spPr bwMode="auto">
          <a:xfrm>
            <a:off x="9029700" y="-1588"/>
            <a:ext cx="0" cy="620713"/>
          </a:xfrm>
          <a:custGeom>
            <a:avLst/>
            <a:gdLst>
              <a:gd name="T0" fmla="*/ 2019 h 621791"/>
              <a:gd name="T1" fmla="*/ 618563 h 621791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21791">
                <a:moveTo>
                  <a:pt x="0" y="2031"/>
                </a:moveTo>
                <a:lnTo>
                  <a:pt x="0" y="621791"/>
                </a:lnTo>
              </a:path>
            </a:pathLst>
          </a:custGeom>
          <a:noFill/>
          <a:ln w="104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988" name="object 458"/>
          <p:cNvSpPr>
            <a:spLocks/>
          </p:cNvSpPr>
          <p:nvPr/>
        </p:nvSpPr>
        <p:spPr bwMode="auto">
          <a:xfrm>
            <a:off x="8988425" y="-1588"/>
            <a:ext cx="0" cy="620713"/>
          </a:xfrm>
          <a:custGeom>
            <a:avLst/>
            <a:gdLst>
              <a:gd name="T0" fmla="*/ 2019 h 621791"/>
              <a:gd name="T1" fmla="*/ 618563 h 621791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21791">
                <a:moveTo>
                  <a:pt x="0" y="2031"/>
                </a:moveTo>
                <a:lnTo>
                  <a:pt x="0" y="621791"/>
                </a:lnTo>
              </a:path>
            </a:pathLst>
          </a:custGeom>
          <a:noFill/>
          <a:ln w="28701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989" name="object 459"/>
          <p:cNvSpPr>
            <a:spLocks/>
          </p:cNvSpPr>
          <p:nvPr/>
        </p:nvSpPr>
        <p:spPr bwMode="auto">
          <a:xfrm>
            <a:off x="8942388" y="0"/>
            <a:ext cx="0" cy="585788"/>
          </a:xfrm>
          <a:custGeom>
            <a:avLst/>
            <a:gdLst>
              <a:gd name="T0" fmla="*/ 0 h 585216"/>
              <a:gd name="T1" fmla="*/ 586934 h 585216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85216">
                <a:moveTo>
                  <a:pt x="0" y="0"/>
                </a:moveTo>
                <a:lnTo>
                  <a:pt x="0" y="585216"/>
                </a:lnTo>
              </a:path>
            </a:pathLst>
          </a:custGeom>
          <a:noFill/>
          <a:ln w="56134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990" name="object 460"/>
          <p:cNvSpPr>
            <a:spLocks/>
          </p:cNvSpPr>
          <p:nvPr/>
        </p:nvSpPr>
        <p:spPr bwMode="auto">
          <a:xfrm>
            <a:off x="8877300" y="0"/>
            <a:ext cx="0" cy="585788"/>
          </a:xfrm>
          <a:custGeom>
            <a:avLst/>
            <a:gdLst>
              <a:gd name="T0" fmla="*/ 0 h 585216"/>
              <a:gd name="T1" fmla="*/ 586934 h 585216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85216">
                <a:moveTo>
                  <a:pt x="0" y="0"/>
                </a:moveTo>
                <a:lnTo>
                  <a:pt x="0" y="585216"/>
                </a:lnTo>
              </a:path>
            </a:pathLst>
          </a:custGeom>
          <a:noFill/>
          <a:ln w="104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991" name="object 445"/>
          <p:cNvSpPr>
            <a:spLocks/>
          </p:cNvSpPr>
          <p:nvPr/>
        </p:nvSpPr>
        <p:spPr bwMode="auto">
          <a:xfrm>
            <a:off x="9142413" y="0"/>
            <a:ext cx="1587" cy="311150"/>
          </a:xfrm>
          <a:custGeom>
            <a:avLst/>
            <a:gdLst>
              <a:gd name="T0" fmla="*/ 0 w 1428"/>
              <a:gd name="T1" fmla="*/ 312169 h 310642"/>
              <a:gd name="T2" fmla="*/ 1960 w 1428"/>
              <a:gd name="T3" fmla="*/ 312169 h 310642"/>
              <a:gd name="T4" fmla="*/ 1960 w 1428"/>
              <a:gd name="T5" fmla="*/ 0 h 310642"/>
              <a:gd name="T6" fmla="*/ 0 w 1428"/>
              <a:gd name="T7" fmla="*/ 0 h 310642"/>
              <a:gd name="T8" fmla="*/ 0 w 1428"/>
              <a:gd name="T9" fmla="*/ 312169 h 3106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28" h="310642">
                <a:moveTo>
                  <a:pt x="0" y="310642"/>
                </a:moveTo>
                <a:lnTo>
                  <a:pt x="1428" y="310642"/>
                </a:lnTo>
                <a:lnTo>
                  <a:pt x="1428" y="0"/>
                </a:lnTo>
                <a:lnTo>
                  <a:pt x="0" y="0"/>
                </a:lnTo>
                <a:lnTo>
                  <a:pt x="0" y="310642"/>
                </a:lnTo>
                <a:close/>
              </a:path>
            </a:pathLst>
          </a:custGeom>
          <a:solidFill>
            <a:srgbClr val="4244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992" name="object 446"/>
          <p:cNvSpPr>
            <a:spLocks/>
          </p:cNvSpPr>
          <p:nvPr/>
        </p:nvSpPr>
        <p:spPr bwMode="auto">
          <a:xfrm>
            <a:off x="9142413" y="307975"/>
            <a:ext cx="1587" cy="92075"/>
          </a:xfrm>
          <a:custGeom>
            <a:avLst/>
            <a:gdLst>
              <a:gd name="T0" fmla="*/ 0 w 1428"/>
              <a:gd name="T1" fmla="*/ 93356 h 91441"/>
              <a:gd name="T2" fmla="*/ 1960 w 1428"/>
              <a:gd name="T3" fmla="*/ 93356 h 91441"/>
              <a:gd name="T4" fmla="*/ 1960 w 1428"/>
              <a:gd name="T5" fmla="*/ 0 h 91441"/>
              <a:gd name="T6" fmla="*/ 0 w 1428"/>
              <a:gd name="T7" fmla="*/ 0 h 91441"/>
              <a:gd name="T8" fmla="*/ 0 w 1428"/>
              <a:gd name="T9" fmla="*/ 93356 h 914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28" h="91441">
                <a:moveTo>
                  <a:pt x="0" y="91441"/>
                </a:moveTo>
                <a:lnTo>
                  <a:pt x="1428" y="91441"/>
                </a:lnTo>
                <a:lnTo>
                  <a:pt x="1428" y="0"/>
                </a:lnTo>
                <a:lnTo>
                  <a:pt x="0" y="0"/>
                </a:lnTo>
                <a:lnTo>
                  <a:pt x="0" y="91441"/>
                </a:lnTo>
                <a:close/>
              </a:path>
            </a:pathLst>
          </a:custGeom>
          <a:solidFill>
            <a:srgbClr val="438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993" name="object 447"/>
          <p:cNvSpPr>
            <a:spLocks/>
          </p:cNvSpPr>
          <p:nvPr/>
        </p:nvSpPr>
        <p:spPr bwMode="auto">
          <a:xfrm>
            <a:off x="9142413" y="360363"/>
            <a:ext cx="1587" cy="90487"/>
          </a:xfrm>
          <a:custGeom>
            <a:avLst/>
            <a:gdLst>
              <a:gd name="T0" fmla="*/ 0 w 1428"/>
              <a:gd name="T1" fmla="*/ 89301 h 91086"/>
              <a:gd name="T2" fmla="*/ 1960 w 1428"/>
              <a:gd name="T3" fmla="*/ 89301 h 91086"/>
              <a:gd name="T4" fmla="*/ 1960 w 1428"/>
              <a:gd name="T5" fmla="*/ 0 h 91086"/>
              <a:gd name="T6" fmla="*/ 0 w 1428"/>
              <a:gd name="T7" fmla="*/ 0 h 91086"/>
              <a:gd name="T8" fmla="*/ 0 w 1428"/>
              <a:gd name="T9" fmla="*/ 89301 h 910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28" h="91086">
                <a:moveTo>
                  <a:pt x="0" y="91086"/>
                </a:moveTo>
                <a:lnTo>
                  <a:pt x="1428" y="91086"/>
                </a:lnTo>
                <a:lnTo>
                  <a:pt x="1428" y="0"/>
                </a:lnTo>
                <a:lnTo>
                  <a:pt x="0" y="0"/>
                </a:lnTo>
                <a:lnTo>
                  <a:pt x="0" y="91086"/>
                </a:lnTo>
                <a:close/>
              </a:path>
            </a:pathLst>
          </a:custGeom>
          <a:solidFill>
            <a:srgbClr val="438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994" name="object 448"/>
          <p:cNvSpPr>
            <a:spLocks/>
          </p:cNvSpPr>
          <p:nvPr/>
        </p:nvSpPr>
        <p:spPr bwMode="auto">
          <a:xfrm>
            <a:off x="9142413" y="439738"/>
            <a:ext cx="1587" cy="180975"/>
          </a:xfrm>
          <a:custGeom>
            <a:avLst/>
            <a:gdLst>
              <a:gd name="T0" fmla="*/ 0 w 1428"/>
              <a:gd name="T1" fmla="*/ 182870 h 180035"/>
              <a:gd name="T2" fmla="*/ 1960 w 1428"/>
              <a:gd name="T3" fmla="*/ 182870 h 180035"/>
              <a:gd name="T4" fmla="*/ 1960 w 1428"/>
              <a:gd name="T5" fmla="*/ 0 h 180035"/>
              <a:gd name="T6" fmla="*/ 0 w 1428"/>
              <a:gd name="T7" fmla="*/ 0 h 180035"/>
              <a:gd name="T8" fmla="*/ 0 w 1428"/>
              <a:gd name="T9" fmla="*/ 182870 h 1800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28" h="180035">
                <a:moveTo>
                  <a:pt x="0" y="180035"/>
                </a:moveTo>
                <a:lnTo>
                  <a:pt x="1428" y="180035"/>
                </a:lnTo>
                <a:lnTo>
                  <a:pt x="1428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438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995" name="object 43"/>
          <p:cNvSpPr>
            <a:spLocks/>
          </p:cNvSpPr>
          <p:nvPr/>
        </p:nvSpPr>
        <p:spPr bwMode="auto">
          <a:xfrm>
            <a:off x="457200" y="765175"/>
            <a:ext cx="1646238" cy="639763"/>
          </a:xfrm>
          <a:custGeom>
            <a:avLst/>
            <a:gdLst>
              <a:gd name="T0" fmla="*/ 0 w 1645920"/>
              <a:gd name="T1" fmla="*/ 639131 h 640079"/>
              <a:gd name="T2" fmla="*/ 1646874 w 1645920"/>
              <a:gd name="T3" fmla="*/ 639131 h 640079"/>
              <a:gd name="T4" fmla="*/ 1646874 w 1645920"/>
              <a:gd name="T5" fmla="*/ 0 h 640079"/>
              <a:gd name="T6" fmla="*/ 0 w 1645920"/>
              <a:gd name="T7" fmla="*/ 0 h 640079"/>
              <a:gd name="T8" fmla="*/ 0 w 1645920"/>
              <a:gd name="T9" fmla="*/ 639131 h 640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45920" h="640079">
                <a:moveTo>
                  <a:pt x="0" y="640079"/>
                </a:moveTo>
                <a:lnTo>
                  <a:pt x="1645920" y="640079"/>
                </a:lnTo>
                <a:lnTo>
                  <a:pt x="1645920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5253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996" name="object 44"/>
          <p:cNvSpPr>
            <a:spLocks/>
          </p:cNvSpPr>
          <p:nvPr/>
        </p:nvSpPr>
        <p:spPr bwMode="auto">
          <a:xfrm>
            <a:off x="2103438" y="765175"/>
            <a:ext cx="1646237" cy="639763"/>
          </a:xfrm>
          <a:custGeom>
            <a:avLst/>
            <a:gdLst>
              <a:gd name="T0" fmla="*/ 0 w 1645920"/>
              <a:gd name="T1" fmla="*/ 639131 h 640079"/>
              <a:gd name="T2" fmla="*/ 1646871 w 1645920"/>
              <a:gd name="T3" fmla="*/ 639131 h 640079"/>
              <a:gd name="T4" fmla="*/ 1646871 w 1645920"/>
              <a:gd name="T5" fmla="*/ 0 h 640079"/>
              <a:gd name="T6" fmla="*/ 0 w 1645920"/>
              <a:gd name="T7" fmla="*/ 0 h 640079"/>
              <a:gd name="T8" fmla="*/ 0 w 1645920"/>
              <a:gd name="T9" fmla="*/ 639131 h 640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45920" h="640079">
                <a:moveTo>
                  <a:pt x="0" y="640079"/>
                </a:moveTo>
                <a:lnTo>
                  <a:pt x="1645920" y="640079"/>
                </a:lnTo>
                <a:lnTo>
                  <a:pt x="1645920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5253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997" name="object 45"/>
          <p:cNvSpPr>
            <a:spLocks/>
          </p:cNvSpPr>
          <p:nvPr/>
        </p:nvSpPr>
        <p:spPr bwMode="auto">
          <a:xfrm>
            <a:off x="3749675" y="765175"/>
            <a:ext cx="1644650" cy="639763"/>
          </a:xfrm>
          <a:custGeom>
            <a:avLst/>
            <a:gdLst>
              <a:gd name="T0" fmla="*/ 0 w 1645919"/>
              <a:gd name="T1" fmla="*/ 639131 h 640079"/>
              <a:gd name="T2" fmla="*/ 1642115 w 1645919"/>
              <a:gd name="T3" fmla="*/ 639131 h 640079"/>
              <a:gd name="T4" fmla="*/ 1642115 w 1645919"/>
              <a:gd name="T5" fmla="*/ 0 h 640079"/>
              <a:gd name="T6" fmla="*/ 0 w 1645919"/>
              <a:gd name="T7" fmla="*/ 0 h 640079"/>
              <a:gd name="T8" fmla="*/ 0 w 1645919"/>
              <a:gd name="T9" fmla="*/ 639131 h 640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45919" h="640079">
                <a:moveTo>
                  <a:pt x="0" y="640079"/>
                </a:moveTo>
                <a:lnTo>
                  <a:pt x="1645919" y="640079"/>
                </a:lnTo>
                <a:lnTo>
                  <a:pt x="1645919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5253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998" name="object 46"/>
          <p:cNvSpPr>
            <a:spLocks/>
          </p:cNvSpPr>
          <p:nvPr/>
        </p:nvSpPr>
        <p:spPr bwMode="auto">
          <a:xfrm>
            <a:off x="5394325" y="765175"/>
            <a:ext cx="1646238" cy="639763"/>
          </a:xfrm>
          <a:custGeom>
            <a:avLst/>
            <a:gdLst>
              <a:gd name="T0" fmla="*/ 0 w 1645919"/>
              <a:gd name="T1" fmla="*/ 639131 h 640079"/>
              <a:gd name="T2" fmla="*/ 1646876 w 1645919"/>
              <a:gd name="T3" fmla="*/ 639131 h 640079"/>
              <a:gd name="T4" fmla="*/ 1646876 w 1645919"/>
              <a:gd name="T5" fmla="*/ 0 h 640079"/>
              <a:gd name="T6" fmla="*/ 0 w 1645919"/>
              <a:gd name="T7" fmla="*/ 0 h 640079"/>
              <a:gd name="T8" fmla="*/ 0 w 1645919"/>
              <a:gd name="T9" fmla="*/ 639131 h 640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45919" h="640079">
                <a:moveTo>
                  <a:pt x="0" y="640079"/>
                </a:moveTo>
                <a:lnTo>
                  <a:pt x="1645919" y="640079"/>
                </a:lnTo>
                <a:lnTo>
                  <a:pt x="1645919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5253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999" name="object 47"/>
          <p:cNvSpPr>
            <a:spLocks/>
          </p:cNvSpPr>
          <p:nvPr/>
        </p:nvSpPr>
        <p:spPr bwMode="auto">
          <a:xfrm>
            <a:off x="7040563" y="765175"/>
            <a:ext cx="1646237" cy="639763"/>
          </a:xfrm>
          <a:custGeom>
            <a:avLst/>
            <a:gdLst>
              <a:gd name="T0" fmla="*/ 0 w 1645920"/>
              <a:gd name="T1" fmla="*/ 639131 h 640079"/>
              <a:gd name="T2" fmla="*/ 1646871 w 1645920"/>
              <a:gd name="T3" fmla="*/ 639131 h 640079"/>
              <a:gd name="T4" fmla="*/ 1646871 w 1645920"/>
              <a:gd name="T5" fmla="*/ 0 h 640079"/>
              <a:gd name="T6" fmla="*/ 0 w 1645920"/>
              <a:gd name="T7" fmla="*/ 0 h 640079"/>
              <a:gd name="T8" fmla="*/ 0 w 1645920"/>
              <a:gd name="T9" fmla="*/ 639131 h 640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45920" h="640079">
                <a:moveTo>
                  <a:pt x="0" y="640079"/>
                </a:moveTo>
                <a:lnTo>
                  <a:pt x="1645920" y="640079"/>
                </a:lnTo>
                <a:lnTo>
                  <a:pt x="1645920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5253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00" name="object 48"/>
          <p:cNvSpPr>
            <a:spLocks/>
          </p:cNvSpPr>
          <p:nvPr/>
        </p:nvSpPr>
        <p:spPr bwMode="auto">
          <a:xfrm>
            <a:off x="457200" y="1404938"/>
            <a:ext cx="1646238" cy="914400"/>
          </a:xfrm>
          <a:custGeom>
            <a:avLst/>
            <a:gdLst>
              <a:gd name="T0" fmla="*/ 0 w 1645920"/>
              <a:gd name="T1" fmla="*/ 914400 h 914400"/>
              <a:gd name="T2" fmla="*/ 1646874 w 1645920"/>
              <a:gd name="T3" fmla="*/ 914400 h 914400"/>
              <a:gd name="T4" fmla="*/ 1646874 w 1645920"/>
              <a:gd name="T5" fmla="*/ 0 h 914400"/>
              <a:gd name="T6" fmla="*/ 0 w 1645920"/>
              <a:gd name="T7" fmla="*/ 0 h 914400"/>
              <a:gd name="T8" fmla="*/ 0 w 1645920"/>
              <a:gd name="T9" fmla="*/ 914400 h 914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45920" h="914400">
                <a:moveTo>
                  <a:pt x="0" y="914400"/>
                </a:moveTo>
                <a:lnTo>
                  <a:pt x="1645920" y="914400"/>
                </a:lnTo>
                <a:lnTo>
                  <a:pt x="164592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D1D1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01" name="object 49"/>
          <p:cNvSpPr>
            <a:spLocks/>
          </p:cNvSpPr>
          <p:nvPr/>
        </p:nvSpPr>
        <p:spPr bwMode="auto">
          <a:xfrm>
            <a:off x="2103438" y="1404938"/>
            <a:ext cx="1646237" cy="914400"/>
          </a:xfrm>
          <a:custGeom>
            <a:avLst/>
            <a:gdLst>
              <a:gd name="T0" fmla="*/ 0 w 1645920"/>
              <a:gd name="T1" fmla="*/ 914400 h 914400"/>
              <a:gd name="T2" fmla="*/ 1646871 w 1645920"/>
              <a:gd name="T3" fmla="*/ 914400 h 914400"/>
              <a:gd name="T4" fmla="*/ 1646871 w 1645920"/>
              <a:gd name="T5" fmla="*/ 0 h 914400"/>
              <a:gd name="T6" fmla="*/ 0 w 1645920"/>
              <a:gd name="T7" fmla="*/ 0 h 914400"/>
              <a:gd name="T8" fmla="*/ 0 w 1645920"/>
              <a:gd name="T9" fmla="*/ 914400 h 914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45920" h="914400">
                <a:moveTo>
                  <a:pt x="0" y="914400"/>
                </a:moveTo>
                <a:lnTo>
                  <a:pt x="1645920" y="914400"/>
                </a:lnTo>
                <a:lnTo>
                  <a:pt x="164592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D1D1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02" name="object 50"/>
          <p:cNvSpPr>
            <a:spLocks/>
          </p:cNvSpPr>
          <p:nvPr/>
        </p:nvSpPr>
        <p:spPr bwMode="auto">
          <a:xfrm>
            <a:off x="3749675" y="1404938"/>
            <a:ext cx="1644650" cy="914400"/>
          </a:xfrm>
          <a:custGeom>
            <a:avLst/>
            <a:gdLst>
              <a:gd name="T0" fmla="*/ 0 w 1645919"/>
              <a:gd name="T1" fmla="*/ 914400 h 914400"/>
              <a:gd name="T2" fmla="*/ 1642115 w 1645919"/>
              <a:gd name="T3" fmla="*/ 914400 h 914400"/>
              <a:gd name="T4" fmla="*/ 1642115 w 1645919"/>
              <a:gd name="T5" fmla="*/ 0 h 914400"/>
              <a:gd name="T6" fmla="*/ 0 w 1645919"/>
              <a:gd name="T7" fmla="*/ 0 h 914400"/>
              <a:gd name="T8" fmla="*/ 0 w 1645919"/>
              <a:gd name="T9" fmla="*/ 914400 h 914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45919" h="914400">
                <a:moveTo>
                  <a:pt x="0" y="914400"/>
                </a:moveTo>
                <a:lnTo>
                  <a:pt x="1645919" y="914400"/>
                </a:lnTo>
                <a:lnTo>
                  <a:pt x="1645919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D1D1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03" name="object 51"/>
          <p:cNvSpPr>
            <a:spLocks/>
          </p:cNvSpPr>
          <p:nvPr/>
        </p:nvSpPr>
        <p:spPr bwMode="auto">
          <a:xfrm>
            <a:off x="5394325" y="1404938"/>
            <a:ext cx="1646238" cy="914400"/>
          </a:xfrm>
          <a:custGeom>
            <a:avLst/>
            <a:gdLst>
              <a:gd name="T0" fmla="*/ 0 w 1645919"/>
              <a:gd name="T1" fmla="*/ 914400 h 914400"/>
              <a:gd name="T2" fmla="*/ 1646876 w 1645919"/>
              <a:gd name="T3" fmla="*/ 914400 h 914400"/>
              <a:gd name="T4" fmla="*/ 1646876 w 1645919"/>
              <a:gd name="T5" fmla="*/ 0 h 914400"/>
              <a:gd name="T6" fmla="*/ 0 w 1645919"/>
              <a:gd name="T7" fmla="*/ 0 h 914400"/>
              <a:gd name="T8" fmla="*/ 0 w 1645919"/>
              <a:gd name="T9" fmla="*/ 914400 h 914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45919" h="914400">
                <a:moveTo>
                  <a:pt x="0" y="914400"/>
                </a:moveTo>
                <a:lnTo>
                  <a:pt x="1645919" y="914400"/>
                </a:lnTo>
                <a:lnTo>
                  <a:pt x="1645919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D1D1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04" name="object 52"/>
          <p:cNvSpPr>
            <a:spLocks/>
          </p:cNvSpPr>
          <p:nvPr/>
        </p:nvSpPr>
        <p:spPr bwMode="auto">
          <a:xfrm>
            <a:off x="7040563" y="1404938"/>
            <a:ext cx="1646237" cy="914400"/>
          </a:xfrm>
          <a:custGeom>
            <a:avLst/>
            <a:gdLst>
              <a:gd name="T0" fmla="*/ 0 w 1645920"/>
              <a:gd name="T1" fmla="*/ 914400 h 914400"/>
              <a:gd name="T2" fmla="*/ 1646871 w 1645920"/>
              <a:gd name="T3" fmla="*/ 914400 h 914400"/>
              <a:gd name="T4" fmla="*/ 1646871 w 1645920"/>
              <a:gd name="T5" fmla="*/ 0 h 914400"/>
              <a:gd name="T6" fmla="*/ 0 w 1645920"/>
              <a:gd name="T7" fmla="*/ 0 h 914400"/>
              <a:gd name="T8" fmla="*/ 0 w 1645920"/>
              <a:gd name="T9" fmla="*/ 914400 h 914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45920" h="914400">
                <a:moveTo>
                  <a:pt x="0" y="914400"/>
                </a:moveTo>
                <a:lnTo>
                  <a:pt x="1645920" y="914400"/>
                </a:lnTo>
                <a:lnTo>
                  <a:pt x="164592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D1D1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05" name="object 53"/>
          <p:cNvSpPr>
            <a:spLocks/>
          </p:cNvSpPr>
          <p:nvPr/>
        </p:nvSpPr>
        <p:spPr bwMode="auto">
          <a:xfrm>
            <a:off x="457200" y="2319338"/>
            <a:ext cx="1646238" cy="1136650"/>
          </a:xfrm>
          <a:custGeom>
            <a:avLst/>
            <a:gdLst>
              <a:gd name="T0" fmla="*/ 0 w 1645920"/>
              <a:gd name="T1" fmla="*/ 1134900 h 1137526"/>
              <a:gd name="T2" fmla="*/ 1646874 w 1645920"/>
              <a:gd name="T3" fmla="*/ 1134900 h 1137526"/>
              <a:gd name="T4" fmla="*/ 1646874 w 1645920"/>
              <a:gd name="T5" fmla="*/ 0 h 1137526"/>
              <a:gd name="T6" fmla="*/ 0 w 1645920"/>
              <a:gd name="T7" fmla="*/ 0 h 1137526"/>
              <a:gd name="T8" fmla="*/ 0 w 1645920"/>
              <a:gd name="T9" fmla="*/ 1134900 h 11375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45920" h="1137526">
                <a:moveTo>
                  <a:pt x="0" y="1137526"/>
                </a:moveTo>
                <a:lnTo>
                  <a:pt x="1645920" y="1137526"/>
                </a:lnTo>
                <a:lnTo>
                  <a:pt x="1645920" y="0"/>
                </a:lnTo>
                <a:lnTo>
                  <a:pt x="0" y="0"/>
                </a:lnTo>
                <a:lnTo>
                  <a:pt x="0" y="1137526"/>
                </a:lnTo>
                <a:close/>
              </a:path>
            </a:pathLst>
          </a:custGeom>
          <a:solidFill>
            <a:srgbClr val="E9E9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06" name="object 54"/>
          <p:cNvSpPr>
            <a:spLocks/>
          </p:cNvSpPr>
          <p:nvPr/>
        </p:nvSpPr>
        <p:spPr bwMode="auto">
          <a:xfrm>
            <a:off x="2103438" y="2319338"/>
            <a:ext cx="1646237" cy="1136650"/>
          </a:xfrm>
          <a:custGeom>
            <a:avLst/>
            <a:gdLst>
              <a:gd name="T0" fmla="*/ 0 w 1645920"/>
              <a:gd name="T1" fmla="*/ 1134900 h 1137526"/>
              <a:gd name="T2" fmla="*/ 1646871 w 1645920"/>
              <a:gd name="T3" fmla="*/ 1134900 h 1137526"/>
              <a:gd name="T4" fmla="*/ 1646871 w 1645920"/>
              <a:gd name="T5" fmla="*/ 0 h 1137526"/>
              <a:gd name="T6" fmla="*/ 0 w 1645920"/>
              <a:gd name="T7" fmla="*/ 0 h 1137526"/>
              <a:gd name="T8" fmla="*/ 0 w 1645920"/>
              <a:gd name="T9" fmla="*/ 1134900 h 11375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45920" h="1137526">
                <a:moveTo>
                  <a:pt x="0" y="1137526"/>
                </a:moveTo>
                <a:lnTo>
                  <a:pt x="1645920" y="1137526"/>
                </a:lnTo>
                <a:lnTo>
                  <a:pt x="1645920" y="0"/>
                </a:lnTo>
                <a:lnTo>
                  <a:pt x="0" y="0"/>
                </a:lnTo>
                <a:lnTo>
                  <a:pt x="0" y="1137526"/>
                </a:lnTo>
                <a:close/>
              </a:path>
            </a:pathLst>
          </a:custGeom>
          <a:solidFill>
            <a:srgbClr val="E9E9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07" name="object 55"/>
          <p:cNvSpPr>
            <a:spLocks/>
          </p:cNvSpPr>
          <p:nvPr/>
        </p:nvSpPr>
        <p:spPr bwMode="auto">
          <a:xfrm>
            <a:off x="3749675" y="2319338"/>
            <a:ext cx="1644650" cy="1136650"/>
          </a:xfrm>
          <a:custGeom>
            <a:avLst/>
            <a:gdLst>
              <a:gd name="T0" fmla="*/ 0 w 1645919"/>
              <a:gd name="T1" fmla="*/ 1134900 h 1137526"/>
              <a:gd name="T2" fmla="*/ 1642115 w 1645919"/>
              <a:gd name="T3" fmla="*/ 1134900 h 1137526"/>
              <a:gd name="T4" fmla="*/ 1642115 w 1645919"/>
              <a:gd name="T5" fmla="*/ 0 h 1137526"/>
              <a:gd name="T6" fmla="*/ 0 w 1645919"/>
              <a:gd name="T7" fmla="*/ 0 h 1137526"/>
              <a:gd name="T8" fmla="*/ 0 w 1645919"/>
              <a:gd name="T9" fmla="*/ 1134900 h 11375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45919" h="1137526">
                <a:moveTo>
                  <a:pt x="0" y="1137526"/>
                </a:moveTo>
                <a:lnTo>
                  <a:pt x="1645919" y="1137526"/>
                </a:lnTo>
                <a:lnTo>
                  <a:pt x="1645919" y="0"/>
                </a:lnTo>
                <a:lnTo>
                  <a:pt x="0" y="0"/>
                </a:lnTo>
                <a:lnTo>
                  <a:pt x="0" y="1137526"/>
                </a:lnTo>
                <a:close/>
              </a:path>
            </a:pathLst>
          </a:custGeom>
          <a:solidFill>
            <a:srgbClr val="E9E9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08" name="object 56"/>
          <p:cNvSpPr>
            <a:spLocks/>
          </p:cNvSpPr>
          <p:nvPr/>
        </p:nvSpPr>
        <p:spPr bwMode="auto">
          <a:xfrm>
            <a:off x="5394325" y="2319338"/>
            <a:ext cx="1646238" cy="1136650"/>
          </a:xfrm>
          <a:custGeom>
            <a:avLst/>
            <a:gdLst>
              <a:gd name="T0" fmla="*/ 0 w 1645919"/>
              <a:gd name="T1" fmla="*/ 1134900 h 1137526"/>
              <a:gd name="T2" fmla="*/ 1646876 w 1645919"/>
              <a:gd name="T3" fmla="*/ 1134900 h 1137526"/>
              <a:gd name="T4" fmla="*/ 1646876 w 1645919"/>
              <a:gd name="T5" fmla="*/ 0 h 1137526"/>
              <a:gd name="T6" fmla="*/ 0 w 1645919"/>
              <a:gd name="T7" fmla="*/ 0 h 1137526"/>
              <a:gd name="T8" fmla="*/ 0 w 1645919"/>
              <a:gd name="T9" fmla="*/ 1134900 h 11375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45919" h="1137526">
                <a:moveTo>
                  <a:pt x="0" y="1137526"/>
                </a:moveTo>
                <a:lnTo>
                  <a:pt x="1645919" y="1137526"/>
                </a:lnTo>
                <a:lnTo>
                  <a:pt x="1645919" y="0"/>
                </a:lnTo>
                <a:lnTo>
                  <a:pt x="0" y="0"/>
                </a:lnTo>
                <a:lnTo>
                  <a:pt x="0" y="1137526"/>
                </a:lnTo>
                <a:close/>
              </a:path>
            </a:pathLst>
          </a:custGeom>
          <a:solidFill>
            <a:srgbClr val="E9E9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09" name="object 57"/>
          <p:cNvSpPr>
            <a:spLocks/>
          </p:cNvSpPr>
          <p:nvPr/>
        </p:nvSpPr>
        <p:spPr bwMode="auto">
          <a:xfrm>
            <a:off x="7040563" y="2319338"/>
            <a:ext cx="1646237" cy="1136650"/>
          </a:xfrm>
          <a:custGeom>
            <a:avLst/>
            <a:gdLst>
              <a:gd name="T0" fmla="*/ 0 w 1645920"/>
              <a:gd name="T1" fmla="*/ 1134900 h 1137526"/>
              <a:gd name="T2" fmla="*/ 1646871 w 1645920"/>
              <a:gd name="T3" fmla="*/ 1134900 h 1137526"/>
              <a:gd name="T4" fmla="*/ 1646871 w 1645920"/>
              <a:gd name="T5" fmla="*/ 0 h 1137526"/>
              <a:gd name="T6" fmla="*/ 0 w 1645920"/>
              <a:gd name="T7" fmla="*/ 0 h 1137526"/>
              <a:gd name="T8" fmla="*/ 0 w 1645920"/>
              <a:gd name="T9" fmla="*/ 1134900 h 11375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45920" h="1137526">
                <a:moveTo>
                  <a:pt x="0" y="1137526"/>
                </a:moveTo>
                <a:lnTo>
                  <a:pt x="1645920" y="1137526"/>
                </a:lnTo>
                <a:lnTo>
                  <a:pt x="1645920" y="0"/>
                </a:lnTo>
                <a:lnTo>
                  <a:pt x="0" y="0"/>
                </a:lnTo>
                <a:lnTo>
                  <a:pt x="0" y="1137526"/>
                </a:lnTo>
                <a:close/>
              </a:path>
            </a:pathLst>
          </a:custGeom>
          <a:solidFill>
            <a:srgbClr val="E9E9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10" name="object 58"/>
          <p:cNvSpPr>
            <a:spLocks/>
          </p:cNvSpPr>
          <p:nvPr/>
        </p:nvSpPr>
        <p:spPr bwMode="auto">
          <a:xfrm>
            <a:off x="457200" y="3455988"/>
            <a:ext cx="1646238" cy="515937"/>
          </a:xfrm>
          <a:custGeom>
            <a:avLst/>
            <a:gdLst>
              <a:gd name="T0" fmla="*/ 0 w 1645920"/>
              <a:gd name="T1" fmla="*/ 517796 h 515010"/>
              <a:gd name="T2" fmla="*/ 1646874 w 1645920"/>
              <a:gd name="T3" fmla="*/ 517796 h 515010"/>
              <a:gd name="T4" fmla="*/ 1646874 w 1645920"/>
              <a:gd name="T5" fmla="*/ 0 h 515010"/>
              <a:gd name="T6" fmla="*/ 0 w 1645920"/>
              <a:gd name="T7" fmla="*/ 0 h 515010"/>
              <a:gd name="T8" fmla="*/ 0 w 1645920"/>
              <a:gd name="T9" fmla="*/ 517796 h 5150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45920" h="515010">
                <a:moveTo>
                  <a:pt x="0" y="515010"/>
                </a:moveTo>
                <a:lnTo>
                  <a:pt x="1645920" y="515010"/>
                </a:lnTo>
                <a:lnTo>
                  <a:pt x="1645920" y="0"/>
                </a:lnTo>
                <a:lnTo>
                  <a:pt x="0" y="0"/>
                </a:lnTo>
                <a:lnTo>
                  <a:pt x="0" y="515010"/>
                </a:lnTo>
                <a:close/>
              </a:path>
            </a:pathLst>
          </a:custGeom>
          <a:solidFill>
            <a:srgbClr val="D1D1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11" name="object 59"/>
          <p:cNvSpPr>
            <a:spLocks/>
          </p:cNvSpPr>
          <p:nvPr/>
        </p:nvSpPr>
        <p:spPr bwMode="auto">
          <a:xfrm>
            <a:off x="2103438" y="3455988"/>
            <a:ext cx="1646237" cy="1030287"/>
          </a:xfrm>
          <a:custGeom>
            <a:avLst/>
            <a:gdLst>
              <a:gd name="T0" fmla="*/ 0 w 1645920"/>
              <a:gd name="T1" fmla="*/ 1030821 h 1030020"/>
              <a:gd name="T2" fmla="*/ 1646871 w 1645920"/>
              <a:gd name="T3" fmla="*/ 1030821 h 1030020"/>
              <a:gd name="T4" fmla="*/ 1646871 w 1645920"/>
              <a:gd name="T5" fmla="*/ 0 h 1030020"/>
              <a:gd name="T6" fmla="*/ 0 w 1645920"/>
              <a:gd name="T7" fmla="*/ 0 h 1030020"/>
              <a:gd name="T8" fmla="*/ 0 w 1645920"/>
              <a:gd name="T9" fmla="*/ 1030821 h 10300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45920" h="1030020">
                <a:moveTo>
                  <a:pt x="0" y="1030020"/>
                </a:moveTo>
                <a:lnTo>
                  <a:pt x="1645920" y="1030020"/>
                </a:lnTo>
                <a:lnTo>
                  <a:pt x="1645920" y="0"/>
                </a:lnTo>
                <a:lnTo>
                  <a:pt x="0" y="0"/>
                </a:lnTo>
                <a:lnTo>
                  <a:pt x="0" y="1030020"/>
                </a:lnTo>
                <a:close/>
              </a:path>
            </a:pathLst>
          </a:custGeom>
          <a:solidFill>
            <a:srgbClr val="D1D1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12" name="object 60"/>
          <p:cNvSpPr>
            <a:spLocks/>
          </p:cNvSpPr>
          <p:nvPr/>
        </p:nvSpPr>
        <p:spPr bwMode="auto">
          <a:xfrm>
            <a:off x="3749675" y="3455988"/>
            <a:ext cx="1644650" cy="1546225"/>
          </a:xfrm>
          <a:custGeom>
            <a:avLst/>
            <a:gdLst>
              <a:gd name="T0" fmla="*/ 0 w 1645919"/>
              <a:gd name="T1" fmla="*/ 1548514 h 1545082"/>
              <a:gd name="T2" fmla="*/ 1642115 w 1645919"/>
              <a:gd name="T3" fmla="*/ 1548514 h 1545082"/>
              <a:gd name="T4" fmla="*/ 1642115 w 1645919"/>
              <a:gd name="T5" fmla="*/ 0 h 1545082"/>
              <a:gd name="T6" fmla="*/ 0 w 1645919"/>
              <a:gd name="T7" fmla="*/ 0 h 1545082"/>
              <a:gd name="T8" fmla="*/ 0 w 1645919"/>
              <a:gd name="T9" fmla="*/ 1548514 h 15450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45919" h="1545082">
                <a:moveTo>
                  <a:pt x="0" y="1545082"/>
                </a:moveTo>
                <a:lnTo>
                  <a:pt x="1645919" y="1545082"/>
                </a:lnTo>
                <a:lnTo>
                  <a:pt x="1645919" y="0"/>
                </a:lnTo>
                <a:lnTo>
                  <a:pt x="0" y="0"/>
                </a:lnTo>
                <a:lnTo>
                  <a:pt x="0" y="1545082"/>
                </a:lnTo>
                <a:close/>
              </a:path>
            </a:pathLst>
          </a:custGeom>
          <a:solidFill>
            <a:srgbClr val="D1D1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13" name="object 61"/>
          <p:cNvSpPr>
            <a:spLocks/>
          </p:cNvSpPr>
          <p:nvPr/>
        </p:nvSpPr>
        <p:spPr bwMode="auto">
          <a:xfrm>
            <a:off x="5394325" y="3455988"/>
            <a:ext cx="1646238" cy="2060575"/>
          </a:xfrm>
          <a:custGeom>
            <a:avLst/>
            <a:gdLst>
              <a:gd name="T0" fmla="*/ 0 w 1645919"/>
              <a:gd name="T1" fmla="*/ 2061593 h 2060066"/>
              <a:gd name="T2" fmla="*/ 1646876 w 1645919"/>
              <a:gd name="T3" fmla="*/ 2061593 h 2060066"/>
              <a:gd name="T4" fmla="*/ 1646876 w 1645919"/>
              <a:gd name="T5" fmla="*/ 0 h 2060066"/>
              <a:gd name="T6" fmla="*/ 0 w 1645919"/>
              <a:gd name="T7" fmla="*/ 0 h 2060066"/>
              <a:gd name="T8" fmla="*/ 0 w 1645919"/>
              <a:gd name="T9" fmla="*/ 2061593 h 20600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45919" h="2060066">
                <a:moveTo>
                  <a:pt x="0" y="2060066"/>
                </a:moveTo>
                <a:lnTo>
                  <a:pt x="1645919" y="2060066"/>
                </a:lnTo>
                <a:lnTo>
                  <a:pt x="1645919" y="0"/>
                </a:lnTo>
                <a:lnTo>
                  <a:pt x="0" y="0"/>
                </a:lnTo>
                <a:lnTo>
                  <a:pt x="0" y="2060066"/>
                </a:lnTo>
                <a:close/>
              </a:path>
            </a:pathLst>
          </a:custGeom>
          <a:solidFill>
            <a:srgbClr val="D1D1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14" name="object 62"/>
          <p:cNvSpPr>
            <a:spLocks/>
          </p:cNvSpPr>
          <p:nvPr/>
        </p:nvSpPr>
        <p:spPr bwMode="auto">
          <a:xfrm>
            <a:off x="7040563" y="3455988"/>
            <a:ext cx="1646237" cy="2700337"/>
          </a:xfrm>
          <a:custGeom>
            <a:avLst/>
            <a:gdLst>
              <a:gd name="T0" fmla="*/ 0 w 1645920"/>
              <a:gd name="T1" fmla="*/ 2700717 h 2700147"/>
              <a:gd name="T2" fmla="*/ 1646871 w 1645920"/>
              <a:gd name="T3" fmla="*/ 2700717 h 2700147"/>
              <a:gd name="T4" fmla="*/ 1646871 w 1645920"/>
              <a:gd name="T5" fmla="*/ 0 h 2700147"/>
              <a:gd name="T6" fmla="*/ 0 w 1645920"/>
              <a:gd name="T7" fmla="*/ 0 h 2700147"/>
              <a:gd name="T8" fmla="*/ 0 w 1645920"/>
              <a:gd name="T9" fmla="*/ 2700717 h 2700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45920" h="2700147">
                <a:moveTo>
                  <a:pt x="0" y="2700147"/>
                </a:moveTo>
                <a:lnTo>
                  <a:pt x="1645920" y="2700147"/>
                </a:lnTo>
                <a:lnTo>
                  <a:pt x="1645920" y="0"/>
                </a:lnTo>
                <a:lnTo>
                  <a:pt x="0" y="0"/>
                </a:lnTo>
                <a:lnTo>
                  <a:pt x="0" y="2700147"/>
                </a:lnTo>
                <a:close/>
              </a:path>
            </a:pathLst>
          </a:custGeom>
          <a:solidFill>
            <a:srgbClr val="D1D1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15" name="object 63"/>
          <p:cNvSpPr>
            <a:spLocks/>
          </p:cNvSpPr>
          <p:nvPr/>
        </p:nvSpPr>
        <p:spPr bwMode="auto">
          <a:xfrm>
            <a:off x="457200" y="3971925"/>
            <a:ext cx="1646238" cy="514350"/>
          </a:xfrm>
          <a:custGeom>
            <a:avLst/>
            <a:gdLst>
              <a:gd name="T0" fmla="*/ 0 w 1645920"/>
              <a:gd name="T1" fmla="*/ 513033 h 515010"/>
              <a:gd name="T2" fmla="*/ 1646874 w 1645920"/>
              <a:gd name="T3" fmla="*/ 513033 h 515010"/>
              <a:gd name="T4" fmla="*/ 1646874 w 1645920"/>
              <a:gd name="T5" fmla="*/ 0 h 515010"/>
              <a:gd name="T6" fmla="*/ 0 w 1645920"/>
              <a:gd name="T7" fmla="*/ 0 h 515010"/>
              <a:gd name="T8" fmla="*/ 0 w 1645920"/>
              <a:gd name="T9" fmla="*/ 513033 h 5150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45920" h="515010">
                <a:moveTo>
                  <a:pt x="0" y="515010"/>
                </a:moveTo>
                <a:lnTo>
                  <a:pt x="1645920" y="515010"/>
                </a:lnTo>
                <a:lnTo>
                  <a:pt x="1645920" y="0"/>
                </a:lnTo>
                <a:lnTo>
                  <a:pt x="0" y="0"/>
                </a:lnTo>
                <a:lnTo>
                  <a:pt x="0" y="515010"/>
                </a:lnTo>
                <a:close/>
              </a:path>
            </a:pathLst>
          </a:custGeom>
          <a:solidFill>
            <a:srgbClr val="E9E9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16" name="object 64"/>
          <p:cNvSpPr>
            <a:spLocks/>
          </p:cNvSpPr>
          <p:nvPr/>
        </p:nvSpPr>
        <p:spPr bwMode="auto">
          <a:xfrm>
            <a:off x="457200" y="4486275"/>
            <a:ext cx="1646238" cy="2311400"/>
          </a:xfrm>
          <a:custGeom>
            <a:avLst/>
            <a:gdLst>
              <a:gd name="T0" fmla="*/ 0 w 1645920"/>
              <a:gd name="T1" fmla="*/ 2313942 h 2310130"/>
              <a:gd name="T2" fmla="*/ 1646874 w 1645920"/>
              <a:gd name="T3" fmla="*/ 2313942 h 2310130"/>
              <a:gd name="T4" fmla="*/ 1646874 w 1645920"/>
              <a:gd name="T5" fmla="*/ 0 h 2310130"/>
              <a:gd name="T6" fmla="*/ 0 w 1645920"/>
              <a:gd name="T7" fmla="*/ 0 h 2310130"/>
              <a:gd name="T8" fmla="*/ 0 w 1645920"/>
              <a:gd name="T9" fmla="*/ 2313942 h 23101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45920" h="2310130">
                <a:moveTo>
                  <a:pt x="0" y="2310130"/>
                </a:moveTo>
                <a:lnTo>
                  <a:pt x="1645920" y="2310130"/>
                </a:lnTo>
                <a:lnTo>
                  <a:pt x="1645920" y="0"/>
                </a:lnTo>
                <a:lnTo>
                  <a:pt x="0" y="0"/>
                </a:lnTo>
                <a:lnTo>
                  <a:pt x="0" y="2310130"/>
                </a:lnTo>
                <a:close/>
              </a:path>
            </a:pathLst>
          </a:custGeom>
          <a:solidFill>
            <a:srgbClr val="D1D1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17" name="object 65"/>
          <p:cNvSpPr>
            <a:spLocks/>
          </p:cNvSpPr>
          <p:nvPr/>
        </p:nvSpPr>
        <p:spPr bwMode="auto">
          <a:xfrm>
            <a:off x="2103438" y="4486275"/>
            <a:ext cx="1646237" cy="515938"/>
          </a:xfrm>
          <a:custGeom>
            <a:avLst/>
            <a:gdLst>
              <a:gd name="T0" fmla="*/ 0 w 1645920"/>
              <a:gd name="T1" fmla="*/ 517799 h 515010"/>
              <a:gd name="T2" fmla="*/ 1646871 w 1645920"/>
              <a:gd name="T3" fmla="*/ 517799 h 515010"/>
              <a:gd name="T4" fmla="*/ 1646871 w 1645920"/>
              <a:gd name="T5" fmla="*/ 0 h 515010"/>
              <a:gd name="T6" fmla="*/ 0 w 1645920"/>
              <a:gd name="T7" fmla="*/ 0 h 515010"/>
              <a:gd name="T8" fmla="*/ 0 w 1645920"/>
              <a:gd name="T9" fmla="*/ 517799 h 5150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45920" h="515010">
                <a:moveTo>
                  <a:pt x="0" y="515010"/>
                </a:moveTo>
                <a:lnTo>
                  <a:pt x="1645920" y="515010"/>
                </a:lnTo>
                <a:lnTo>
                  <a:pt x="1645920" y="0"/>
                </a:lnTo>
                <a:lnTo>
                  <a:pt x="0" y="0"/>
                </a:lnTo>
                <a:lnTo>
                  <a:pt x="0" y="51501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18" name="object 66"/>
          <p:cNvSpPr>
            <a:spLocks/>
          </p:cNvSpPr>
          <p:nvPr/>
        </p:nvSpPr>
        <p:spPr bwMode="auto">
          <a:xfrm>
            <a:off x="2103438" y="5002213"/>
            <a:ext cx="1646237" cy="1795462"/>
          </a:xfrm>
          <a:custGeom>
            <a:avLst/>
            <a:gdLst>
              <a:gd name="T0" fmla="*/ 0 w 1645920"/>
              <a:gd name="T1" fmla="*/ 1796096 h 1795145"/>
              <a:gd name="T2" fmla="*/ 1646871 w 1645920"/>
              <a:gd name="T3" fmla="*/ 1796096 h 1795145"/>
              <a:gd name="T4" fmla="*/ 1646871 w 1645920"/>
              <a:gd name="T5" fmla="*/ 0 h 1795145"/>
              <a:gd name="T6" fmla="*/ 0 w 1645920"/>
              <a:gd name="T7" fmla="*/ 0 h 1795145"/>
              <a:gd name="T8" fmla="*/ 0 w 1645920"/>
              <a:gd name="T9" fmla="*/ 1796096 h 17951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45920" h="1795145">
                <a:moveTo>
                  <a:pt x="0" y="1795145"/>
                </a:moveTo>
                <a:lnTo>
                  <a:pt x="1645920" y="1795145"/>
                </a:lnTo>
                <a:lnTo>
                  <a:pt x="1645920" y="0"/>
                </a:lnTo>
                <a:lnTo>
                  <a:pt x="0" y="0"/>
                </a:lnTo>
                <a:lnTo>
                  <a:pt x="0" y="1795145"/>
                </a:lnTo>
                <a:close/>
              </a:path>
            </a:pathLst>
          </a:custGeom>
          <a:solidFill>
            <a:srgbClr val="E9E9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19" name="object 67"/>
          <p:cNvSpPr>
            <a:spLocks/>
          </p:cNvSpPr>
          <p:nvPr/>
        </p:nvSpPr>
        <p:spPr bwMode="auto">
          <a:xfrm>
            <a:off x="3749675" y="5002213"/>
            <a:ext cx="1644650" cy="514350"/>
          </a:xfrm>
          <a:custGeom>
            <a:avLst/>
            <a:gdLst>
              <a:gd name="T0" fmla="*/ 0 w 1645919"/>
              <a:gd name="T1" fmla="*/ 513033 h 515010"/>
              <a:gd name="T2" fmla="*/ 1642115 w 1645919"/>
              <a:gd name="T3" fmla="*/ 513033 h 515010"/>
              <a:gd name="T4" fmla="*/ 1642115 w 1645919"/>
              <a:gd name="T5" fmla="*/ 0 h 515010"/>
              <a:gd name="T6" fmla="*/ 0 w 1645919"/>
              <a:gd name="T7" fmla="*/ 0 h 515010"/>
              <a:gd name="T8" fmla="*/ 0 w 1645919"/>
              <a:gd name="T9" fmla="*/ 513033 h 5150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45919" h="515010">
                <a:moveTo>
                  <a:pt x="0" y="515010"/>
                </a:moveTo>
                <a:lnTo>
                  <a:pt x="1645919" y="515010"/>
                </a:lnTo>
                <a:lnTo>
                  <a:pt x="1645919" y="0"/>
                </a:lnTo>
                <a:lnTo>
                  <a:pt x="0" y="0"/>
                </a:lnTo>
                <a:lnTo>
                  <a:pt x="0" y="51501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20" name="object 68"/>
          <p:cNvSpPr>
            <a:spLocks/>
          </p:cNvSpPr>
          <p:nvPr/>
        </p:nvSpPr>
        <p:spPr bwMode="auto">
          <a:xfrm>
            <a:off x="3749675" y="5516563"/>
            <a:ext cx="1644650" cy="1281112"/>
          </a:xfrm>
          <a:custGeom>
            <a:avLst/>
            <a:gdLst>
              <a:gd name="T0" fmla="*/ 0 w 1645919"/>
              <a:gd name="T1" fmla="*/ 1283018 h 1280160"/>
              <a:gd name="T2" fmla="*/ 1642115 w 1645919"/>
              <a:gd name="T3" fmla="*/ 1283018 h 1280160"/>
              <a:gd name="T4" fmla="*/ 1642115 w 1645919"/>
              <a:gd name="T5" fmla="*/ 0 h 1280160"/>
              <a:gd name="T6" fmla="*/ 0 w 1645919"/>
              <a:gd name="T7" fmla="*/ 0 h 1280160"/>
              <a:gd name="T8" fmla="*/ 0 w 1645919"/>
              <a:gd name="T9" fmla="*/ 1283018 h 1280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45919" h="1280160">
                <a:moveTo>
                  <a:pt x="0" y="1280160"/>
                </a:moveTo>
                <a:lnTo>
                  <a:pt x="1645919" y="1280160"/>
                </a:lnTo>
                <a:lnTo>
                  <a:pt x="1645919" y="0"/>
                </a:lnTo>
                <a:lnTo>
                  <a:pt x="0" y="0"/>
                </a:lnTo>
                <a:lnTo>
                  <a:pt x="0" y="1280160"/>
                </a:lnTo>
                <a:close/>
              </a:path>
            </a:pathLst>
          </a:custGeom>
          <a:solidFill>
            <a:srgbClr val="D1D1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21" name="object 69"/>
          <p:cNvSpPr>
            <a:spLocks/>
          </p:cNvSpPr>
          <p:nvPr/>
        </p:nvSpPr>
        <p:spPr bwMode="auto">
          <a:xfrm>
            <a:off x="5394325" y="5516563"/>
            <a:ext cx="1646238" cy="639762"/>
          </a:xfrm>
          <a:custGeom>
            <a:avLst/>
            <a:gdLst>
              <a:gd name="T0" fmla="*/ 0 w 1645919"/>
              <a:gd name="T1" fmla="*/ 639129 h 640079"/>
              <a:gd name="T2" fmla="*/ 1646876 w 1645919"/>
              <a:gd name="T3" fmla="*/ 639129 h 640079"/>
              <a:gd name="T4" fmla="*/ 1646876 w 1645919"/>
              <a:gd name="T5" fmla="*/ 0 h 640079"/>
              <a:gd name="T6" fmla="*/ 0 w 1645919"/>
              <a:gd name="T7" fmla="*/ 0 h 640079"/>
              <a:gd name="T8" fmla="*/ 0 w 1645919"/>
              <a:gd name="T9" fmla="*/ 639129 h 640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45919" h="640079">
                <a:moveTo>
                  <a:pt x="0" y="640080"/>
                </a:moveTo>
                <a:lnTo>
                  <a:pt x="1645919" y="640080"/>
                </a:lnTo>
                <a:lnTo>
                  <a:pt x="1645919" y="0"/>
                </a:lnTo>
                <a:lnTo>
                  <a:pt x="0" y="0"/>
                </a:lnTo>
                <a:lnTo>
                  <a:pt x="0" y="64008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22" name="object 70"/>
          <p:cNvSpPr>
            <a:spLocks/>
          </p:cNvSpPr>
          <p:nvPr/>
        </p:nvSpPr>
        <p:spPr bwMode="auto">
          <a:xfrm>
            <a:off x="5394325" y="6156325"/>
            <a:ext cx="1646238" cy="641350"/>
          </a:xfrm>
          <a:custGeom>
            <a:avLst/>
            <a:gdLst>
              <a:gd name="T0" fmla="*/ 0 w 1645919"/>
              <a:gd name="T1" fmla="*/ 643898 h 640080"/>
              <a:gd name="T2" fmla="*/ 1646876 w 1645919"/>
              <a:gd name="T3" fmla="*/ 643898 h 640080"/>
              <a:gd name="T4" fmla="*/ 1646876 w 1645919"/>
              <a:gd name="T5" fmla="*/ 0 h 640080"/>
              <a:gd name="T6" fmla="*/ 0 w 1645919"/>
              <a:gd name="T7" fmla="*/ 0 h 640080"/>
              <a:gd name="T8" fmla="*/ 0 w 1645919"/>
              <a:gd name="T9" fmla="*/ 643898 h 640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45919" h="640080">
                <a:moveTo>
                  <a:pt x="0" y="640080"/>
                </a:moveTo>
                <a:lnTo>
                  <a:pt x="1645919" y="640080"/>
                </a:lnTo>
                <a:lnTo>
                  <a:pt x="1645919" y="0"/>
                </a:lnTo>
                <a:lnTo>
                  <a:pt x="0" y="0"/>
                </a:lnTo>
                <a:lnTo>
                  <a:pt x="0" y="640080"/>
                </a:lnTo>
                <a:close/>
              </a:path>
            </a:pathLst>
          </a:custGeom>
          <a:solidFill>
            <a:srgbClr val="E9E9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23" name="object 71"/>
          <p:cNvSpPr>
            <a:spLocks/>
          </p:cNvSpPr>
          <p:nvPr/>
        </p:nvSpPr>
        <p:spPr bwMode="auto">
          <a:xfrm>
            <a:off x="7040563" y="6156325"/>
            <a:ext cx="1646237" cy="641350"/>
          </a:xfrm>
          <a:custGeom>
            <a:avLst/>
            <a:gdLst>
              <a:gd name="T0" fmla="*/ 0 w 1645920"/>
              <a:gd name="T1" fmla="*/ 643898 h 640080"/>
              <a:gd name="T2" fmla="*/ 1646871 w 1645920"/>
              <a:gd name="T3" fmla="*/ 643898 h 640080"/>
              <a:gd name="T4" fmla="*/ 1646871 w 1645920"/>
              <a:gd name="T5" fmla="*/ 0 h 640080"/>
              <a:gd name="T6" fmla="*/ 0 w 1645920"/>
              <a:gd name="T7" fmla="*/ 0 h 640080"/>
              <a:gd name="T8" fmla="*/ 0 w 1645920"/>
              <a:gd name="T9" fmla="*/ 643898 h 640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45920" h="640080">
                <a:moveTo>
                  <a:pt x="0" y="640080"/>
                </a:moveTo>
                <a:lnTo>
                  <a:pt x="1645920" y="640080"/>
                </a:lnTo>
                <a:lnTo>
                  <a:pt x="1645920" y="0"/>
                </a:lnTo>
                <a:lnTo>
                  <a:pt x="0" y="0"/>
                </a:lnTo>
                <a:lnTo>
                  <a:pt x="0" y="64008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24" name="object 72"/>
          <p:cNvSpPr>
            <a:spLocks/>
          </p:cNvSpPr>
          <p:nvPr/>
        </p:nvSpPr>
        <p:spPr bwMode="auto">
          <a:xfrm>
            <a:off x="450850" y="1404938"/>
            <a:ext cx="8242300" cy="0"/>
          </a:xfrm>
          <a:custGeom>
            <a:avLst/>
            <a:gdLst>
              <a:gd name="T0" fmla="*/ 0 w 8242300"/>
              <a:gd name="T1" fmla="*/ 8242300 w 82423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8242300">
                <a:moveTo>
                  <a:pt x="0" y="0"/>
                </a:moveTo>
                <a:lnTo>
                  <a:pt x="8242300" y="0"/>
                </a:lnTo>
              </a:path>
            </a:pathLst>
          </a:cu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25" name="object 73"/>
          <p:cNvSpPr>
            <a:spLocks noChangeArrowheads="1"/>
          </p:cNvSpPr>
          <p:nvPr/>
        </p:nvSpPr>
        <p:spPr bwMode="auto">
          <a:xfrm>
            <a:off x="2263775" y="1073150"/>
            <a:ext cx="1376363" cy="2984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26" name="object 74"/>
          <p:cNvSpPr>
            <a:spLocks/>
          </p:cNvSpPr>
          <p:nvPr/>
        </p:nvSpPr>
        <p:spPr bwMode="auto">
          <a:xfrm>
            <a:off x="2411413" y="1141413"/>
            <a:ext cx="1081087" cy="111125"/>
          </a:xfrm>
          <a:custGeom>
            <a:avLst/>
            <a:gdLst>
              <a:gd name="T0" fmla="*/ 103650 w 1080134"/>
              <a:gd name="T1" fmla="*/ 6052 h 110616"/>
              <a:gd name="T2" fmla="*/ 95120 w 1080134"/>
              <a:gd name="T3" fmla="*/ 0 h 110616"/>
              <a:gd name="T4" fmla="*/ 0 w 1080134"/>
              <a:gd name="T5" fmla="*/ 56011 h 110616"/>
              <a:gd name="T6" fmla="*/ 18973 w 1080134"/>
              <a:gd name="T7" fmla="*/ 65668 h 110616"/>
              <a:gd name="T8" fmla="*/ 54373 w 1080134"/>
              <a:gd name="T9" fmla="*/ 46352 h 110616"/>
              <a:gd name="T10" fmla="*/ 104669 w 1080134"/>
              <a:gd name="T11" fmla="*/ 16610 h 110616"/>
              <a:gd name="T12" fmla="*/ 979471 w 1080134"/>
              <a:gd name="T13" fmla="*/ 105970 h 110616"/>
              <a:gd name="T14" fmla="*/ 988003 w 1080134"/>
              <a:gd name="T15" fmla="*/ 112150 h 110616"/>
              <a:gd name="T16" fmla="*/ 1082996 w 1080134"/>
              <a:gd name="T17" fmla="*/ 56011 h 110616"/>
              <a:gd name="T18" fmla="*/ 988003 w 1080134"/>
              <a:gd name="T19" fmla="*/ 0 h 110616"/>
              <a:gd name="T20" fmla="*/ 979471 w 1080134"/>
              <a:gd name="T21" fmla="*/ 6052 h 110616"/>
              <a:gd name="T22" fmla="*/ 978326 w 1080134"/>
              <a:gd name="T23" fmla="*/ 16610 h 110616"/>
              <a:gd name="T24" fmla="*/ 1028751 w 1080134"/>
              <a:gd name="T25" fmla="*/ 46352 h 110616"/>
              <a:gd name="T26" fmla="*/ 1064150 w 1080134"/>
              <a:gd name="T27" fmla="*/ 65668 h 110616"/>
              <a:gd name="T28" fmla="*/ 982909 w 1080134"/>
              <a:gd name="T29" fmla="*/ 92708 h 110616"/>
              <a:gd name="T30" fmla="*/ 976798 w 1080134"/>
              <a:gd name="T31" fmla="*/ 101335 h 110616"/>
              <a:gd name="T32" fmla="*/ 1064150 w 1080134"/>
              <a:gd name="T33" fmla="*/ 46353 h 110616"/>
              <a:gd name="T34" fmla="*/ 1059311 w 1080134"/>
              <a:gd name="T35" fmla="*/ 64381 h 110616"/>
              <a:gd name="T36" fmla="*/ 1059311 w 1080134"/>
              <a:gd name="T37" fmla="*/ 47640 h 110616"/>
              <a:gd name="T38" fmla="*/ 18973 w 1080134"/>
              <a:gd name="T39" fmla="*/ 46353 h 110616"/>
              <a:gd name="T40" fmla="*/ 90536 w 1080134"/>
              <a:gd name="T41" fmla="*/ 109447 h 110616"/>
              <a:gd name="T42" fmla="*/ 100978 w 1080134"/>
              <a:gd name="T43" fmla="*/ 110606 h 110616"/>
              <a:gd name="T44" fmla="*/ 106199 w 1080134"/>
              <a:gd name="T45" fmla="*/ 101335 h 110616"/>
              <a:gd name="T46" fmla="*/ 100213 w 1080134"/>
              <a:gd name="T47" fmla="*/ 92708 h 110616"/>
              <a:gd name="T48" fmla="*/ 23812 w 1080134"/>
              <a:gd name="T49" fmla="*/ 64381 h 110616"/>
              <a:gd name="T50" fmla="*/ 37999 w 1080134"/>
              <a:gd name="T51" fmla="*/ 56011 h 110616"/>
              <a:gd name="T52" fmla="*/ 54373 w 1080134"/>
              <a:gd name="T53" fmla="*/ 65667 h 110616"/>
              <a:gd name="T54" fmla="*/ 1064150 w 1080134"/>
              <a:gd name="T55" fmla="*/ 46353 h 110616"/>
              <a:gd name="T56" fmla="*/ 23812 w 1080134"/>
              <a:gd name="T57" fmla="*/ 47640 h 110616"/>
              <a:gd name="T58" fmla="*/ 37999 w 1080134"/>
              <a:gd name="T59" fmla="*/ 56011 h 110616"/>
              <a:gd name="T60" fmla="*/ 1045122 w 1080134"/>
              <a:gd name="T61" fmla="*/ 56011 h 110616"/>
              <a:gd name="T62" fmla="*/ 1059311 w 1080134"/>
              <a:gd name="T63" fmla="*/ 47640 h 11061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080134" h="110616">
                <a:moveTo>
                  <a:pt x="105918" y="10540"/>
                </a:moveTo>
                <a:lnTo>
                  <a:pt x="103377" y="5969"/>
                </a:lnTo>
                <a:lnTo>
                  <a:pt x="100711" y="1524"/>
                </a:lnTo>
                <a:lnTo>
                  <a:pt x="94868" y="0"/>
                </a:lnTo>
                <a:lnTo>
                  <a:pt x="90296" y="2539"/>
                </a:lnTo>
                <a:lnTo>
                  <a:pt x="0" y="55245"/>
                </a:lnTo>
                <a:lnTo>
                  <a:pt x="90296" y="107950"/>
                </a:lnTo>
                <a:lnTo>
                  <a:pt x="18922" y="64770"/>
                </a:lnTo>
                <a:lnTo>
                  <a:pt x="18922" y="45720"/>
                </a:lnTo>
                <a:lnTo>
                  <a:pt x="54229" y="45719"/>
                </a:lnTo>
                <a:lnTo>
                  <a:pt x="99949" y="19050"/>
                </a:lnTo>
                <a:lnTo>
                  <a:pt x="104393" y="16383"/>
                </a:lnTo>
                <a:lnTo>
                  <a:pt x="105918" y="10540"/>
                </a:lnTo>
                <a:close/>
              </a:path>
              <a:path w="1080134" h="110616">
                <a:moveTo>
                  <a:pt x="976883" y="104521"/>
                </a:moveTo>
                <a:lnTo>
                  <a:pt x="979550" y="109093"/>
                </a:lnTo>
                <a:lnTo>
                  <a:pt x="985393" y="110616"/>
                </a:lnTo>
                <a:lnTo>
                  <a:pt x="989837" y="107950"/>
                </a:lnTo>
                <a:lnTo>
                  <a:pt x="1080134" y="55245"/>
                </a:lnTo>
                <a:lnTo>
                  <a:pt x="989837" y="2539"/>
                </a:lnTo>
                <a:lnTo>
                  <a:pt x="985393" y="0"/>
                </a:lnTo>
                <a:lnTo>
                  <a:pt x="979550" y="1524"/>
                </a:lnTo>
                <a:lnTo>
                  <a:pt x="976883" y="5969"/>
                </a:lnTo>
                <a:lnTo>
                  <a:pt x="974217" y="10540"/>
                </a:lnTo>
                <a:lnTo>
                  <a:pt x="975741" y="16383"/>
                </a:lnTo>
                <a:lnTo>
                  <a:pt x="980312" y="19050"/>
                </a:lnTo>
                <a:lnTo>
                  <a:pt x="1026033" y="45719"/>
                </a:lnTo>
                <a:lnTo>
                  <a:pt x="1061339" y="45720"/>
                </a:lnTo>
                <a:lnTo>
                  <a:pt x="1061339" y="64770"/>
                </a:lnTo>
                <a:lnTo>
                  <a:pt x="1026033" y="64769"/>
                </a:lnTo>
                <a:lnTo>
                  <a:pt x="980312" y="91439"/>
                </a:lnTo>
                <a:lnTo>
                  <a:pt x="975741" y="94107"/>
                </a:lnTo>
                <a:lnTo>
                  <a:pt x="974217" y="99949"/>
                </a:lnTo>
                <a:lnTo>
                  <a:pt x="976883" y="104521"/>
                </a:lnTo>
                <a:close/>
              </a:path>
              <a:path w="1080134" h="110616">
                <a:moveTo>
                  <a:pt x="1061339" y="45720"/>
                </a:moveTo>
                <a:lnTo>
                  <a:pt x="1056512" y="46989"/>
                </a:lnTo>
                <a:lnTo>
                  <a:pt x="1056512" y="63500"/>
                </a:lnTo>
                <a:lnTo>
                  <a:pt x="1042361" y="55245"/>
                </a:lnTo>
                <a:lnTo>
                  <a:pt x="1056512" y="46989"/>
                </a:lnTo>
                <a:lnTo>
                  <a:pt x="1061339" y="45720"/>
                </a:lnTo>
                <a:lnTo>
                  <a:pt x="18922" y="45720"/>
                </a:lnTo>
                <a:lnTo>
                  <a:pt x="18922" y="64770"/>
                </a:lnTo>
                <a:lnTo>
                  <a:pt x="90296" y="107950"/>
                </a:lnTo>
                <a:lnTo>
                  <a:pt x="94868" y="110616"/>
                </a:lnTo>
                <a:lnTo>
                  <a:pt x="100711" y="109093"/>
                </a:lnTo>
                <a:lnTo>
                  <a:pt x="103377" y="104521"/>
                </a:lnTo>
                <a:lnTo>
                  <a:pt x="105918" y="99949"/>
                </a:lnTo>
                <a:lnTo>
                  <a:pt x="104393" y="94107"/>
                </a:lnTo>
                <a:lnTo>
                  <a:pt x="99949" y="91439"/>
                </a:lnTo>
                <a:lnTo>
                  <a:pt x="54229" y="64769"/>
                </a:lnTo>
                <a:lnTo>
                  <a:pt x="23749" y="63500"/>
                </a:lnTo>
                <a:lnTo>
                  <a:pt x="23749" y="46989"/>
                </a:lnTo>
                <a:lnTo>
                  <a:pt x="37900" y="55245"/>
                </a:lnTo>
                <a:lnTo>
                  <a:pt x="23749" y="63500"/>
                </a:lnTo>
                <a:lnTo>
                  <a:pt x="54229" y="64769"/>
                </a:lnTo>
                <a:lnTo>
                  <a:pt x="1061339" y="64770"/>
                </a:lnTo>
                <a:lnTo>
                  <a:pt x="1061339" y="45720"/>
                </a:lnTo>
                <a:close/>
              </a:path>
              <a:path w="1080134" h="110616">
                <a:moveTo>
                  <a:pt x="37900" y="55245"/>
                </a:moveTo>
                <a:lnTo>
                  <a:pt x="23749" y="46989"/>
                </a:lnTo>
                <a:lnTo>
                  <a:pt x="23749" y="63500"/>
                </a:lnTo>
                <a:lnTo>
                  <a:pt x="37900" y="55245"/>
                </a:lnTo>
                <a:close/>
              </a:path>
              <a:path w="1080134" h="110616">
                <a:moveTo>
                  <a:pt x="1056512" y="46989"/>
                </a:moveTo>
                <a:lnTo>
                  <a:pt x="1042361" y="55245"/>
                </a:lnTo>
                <a:lnTo>
                  <a:pt x="1056512" y="63500"/>
                </a:lnTo>
                <a:lnTo>
                  <a:pt x="1056512" y="469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27" name="object 75"/>
          <p:cNvSpPr>
            <a:spLocks noChangeArrowheads="1"/>
          </p:cNvSpPr>
          <p:nvPr/>
        </p:nvSpPr>
        <p:spPr bwMode="auto">
          <a:xfrm>
            <a:off x="5575300" y="1073150"/>
            <a:ext cx="1377950" cy="2984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28" name="object 76"/>
          <p:cNvSpPr>
            <a:spLocks/>
          </p:cNvSpPr>
          <p:nvPr/>
        </p:nvSpPr>
        <p:spPr bwMode="auto">
          <a:xfrm>
            <a:off x="5724525" y="1141413"/>
            <a:ext cx="1079500" cy="111125"/>
          </a:xfrm>
          <a:custGeom>
            <a:avLst/>
            <a:gdLst>
              <a:gd name="T0" fmla="*/ 23579 w 1080134"/>
              <a:gd name="T1" fmla="*/ 47640 h 110616"/>
              <a:gd name="T2" fmla="*/ 54006 w 1080134"/>
              <a:gd name="T3" fmla="*/ 46352 h 110616"/>
              <a:gd name="T4" fmla="*/ 94573 w 1080134"/>
              <a:gd name="T5" fmla="*/ 112150 h 110616"/>
              <a:gd name="T6" fmla="*/ 103067 w 1080134"/>
              <a:gd name="T7" fmla="*/ 105970 h 110616"/>
              <a:gd name="T8" fmla="*/ 104210 w 1080134"/>
              <a:gd name="T9" fmla="*/ 95412 h 110616"/>
              <a:gd name="T10" fmla="*/ 54006 w 1080134"/>
              <a:gd name="T11" fmla="*/ 65667 h 110616"/>
              <a:gd name="T12" fmla="*/ 54006 w 1080134"/>
              <a:gd name="T13" fmla="*/ 65667 h 110616"/>
              <a:gd name="T14" fmla="*/ 18762 w 1080134"/>
              <a:gd name="T15" fmla="*/ 46353 h 110616"/>
              <a:gd name="T16" fmla="*/ 90137 w 1080134"/>
              <a:gd name="T17" fmla="*/ 109447 h 110616"/>
              <a:gd name="T18" fmla="*/ 975037 w 1080134"/>
              <a:gd name="T19" fmla="*/ 6052 h 110616"/>
              <a:gd name="T20" fmla="*/ 974023 w 1080134"/>
              <a:gd name="T21" fmla="*/ 16610 h 110616"/>
              <a:gd name="T22" fmla="*/ 1024101 w 1080134"/>
              <a:gd name="T23" fmla="*/ 46352 h 110616"/>
              <a:gd name="T24" fmla="*/ 1059343 w 1080134"/>
              <a:gd name="T25" fmla="*/ 65668 h 110616"/>
              <a:gd name="T26" fmla="*/ 1078233 w 1080134"/>
              <a:gd name="T27" fmla="*/ 56011 h 110616"/>
              <a:gd name="T28" fmla="*/ 983531 w 1080134"/>
              <a:gd name="T29" fmla="*/ 0 h 110616"/>
              <a:gd name="T30" fmla="*/ 1059343 w 1080134"/>
              <a:gd name="T31" fmla="*/ 46353 h 110616"/>
              <a:gd name="T32" fmla="*/ 1054526 w 1080134"/>
              <a:gd name="T33" fmla="*/ 47640 h 110616"/>
              <a:gd name="T34" fmla="*/ 1059343 w 1080134"/>
              <a:gd name="T35" fmla="*/ 46353 h 110616"/>
              <a:gd name="T36" fmla="*/ 1054526 w 1080134"/>
              <a:gd name="T37" fmla="*/ 64381 h 110616"/>
              <a:gd name="T38" fmla="*/ 1024101 w 1080134"/>
              <a:gd name="T39" fmla="*/ 65667 h 110616"/>
              <a:gd name="T40" fmla="*/ 977700 w 1080134"/>
              <a:gd name="T41" fmla="*/ 110606 h 110616"/>
              <a:gd name="T42" fmla="*/ 988095 w 1080134"/>
              <a:gd name="T43" fmla="*/ 109447 h 110616"/>
              <a:gd name="T44" fmla="*/ 1054526 w 1080134"/>
              <a:gd name="T45" fmla="*/ 47640 h 110616"/>
              <a:gd name="T46" fmla="*/ 54006 w 1080134"/>
              <a:gd name="T47" fmla="*/ 46352 h 110616"/>
              <a:gd name="T48" fmla="*/ 23579 w 1080134"/>
              <a:gd name="T49" fmla="*/ 47640 h 110616"/>
              <a:gd name="T50" fmla="*/ 99644 w 1080134"/>
              <a:gd name="T51" fmla="*/ 19314 h 110616"/>
              <a:gd name="T52" fmla="*/ 105731 w 1080134"/>
              <a:gd name="T53" fmla="*/ 10686 h 110616"/>
              <a:gd name="T54" fmla="*/ 100406 w 1080134"/>
              <a:gd name="T55" fmla="*/ 1545 h 110616"/>
              <a:gd name="T56" fmla="*/ 90137 w 1080134"/>
              <a:gd name="T57" fmla="*/ 2575 h 110616"/>
              <a:gd name="T58" fmla="*/ 18762 w 1080134"/>
              <a:gd name="T59" fmla="*/ 46353 h 110616"/>
              <a:gd name="T60" fmla="*/ 54006 w 1080134"/>
              <a:gd name="T61" fmla="*/ 65667 h 110616"/>
              <a:gd name="T62" fmla="*/ 1040400 w 1080134"/>
              <a:gd name="T63" fmla="*/ 56011 h 110616"/>
              <a:gd name="T64" fmla="*/ 1024101 w 1080134"/>
              <a:gd name="T65" fmla="*/ 65667 h 110616"/>
              <a:gd name="T66" fmla="*/ 974023 w 1080134"/>
              <a:gd name="T67" fmla="*/ 95412 h 110616"/>
              <a:gd name="T68" fmla="*/ 975037 w 1080134"/>
              <a:gd name="T69" fmla="*/ 105970 h 11061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80134" h="110616">
                <a:moveTo>
                  <a:pt x="54102" y="45719"/>
                </a:moveTo>
                <a:lnTo>
                  <a:pt x="23621" y="46989"/>
                </a:lnTo>
                <a:lnTo>
                  <a:pt x="37773" y="55245"/>
                </a:lnTo>
                <a:lnTo>
                  <a:pt x="54102" y="45719"/>
                </a:lnTo>
                <a:close/>
              </a:path>
              <a:path w="1080134" h="110616">
                <a:moveTo>
                  <a:pt x="90296" y="107950"/>
                </a:moveTo>
                <a:lnTo>
                  <a:pt x="94741" y="110616"/>
                </a:lnTo>
                <a:lnTo>
                  <a:pt x="100583" y="109093"/>
                </a:lnTo>
                <a:lnTo>
                  <a:pt x="103250" y="104521"/>
                </a:lnTo>
                <a:lnTo>
                  <a:pt x="105917" y="99949"/>
                </a:lnTo>
                <a:lnTo>
                  <a:pt x="104393" y="94107"/>
                </a:lnTo>
                <a:lnTo>
                  <a:pt x="99821" y="91439"/>
                </a:lnTo>
                <a:lnTo>
                  <a:pt x="54102" y="64769"/>
                </a:lnTo>
                <a:lnTo>
                  <a:pt x="18795" y="64770"/>
                </a:lnTo>
                <a:lnTo>
                  <a:pt x="54102" y="64769"/>
                </a:lnTo>
                <a:lnTo>
                  <a:pt x="23621" y="63500"/>
                </a:lnTo>
                <a:lnTo>
                  <a:pt x="18795" y="45720"/>
                </a:lnTo>
                <a:lnTo>
                  <a:pt x="0" y="55245"/>
                </a:lnTo>
                <a:lnTo>
                  <a:pt x="90296" y="107950"/>
                </a:lnTo>
                <a:close/>
              </a:path>
              <a:path w="1080134" h="110616">
                <a:moveTo>
                  <a:pt x="979424" y="1524"/>
                </a:moveTo>
                <a:lnTo>
                  <a:pt x="976756" y="5969"/>
                </a:lnTo>
                <a:lnTo>
                  <a:pt x="974216" y="10540"/>
                </a:lnTo>
                <a:lnTo>
                  <a:pt x="975740" y="16383"/>
                </a:lnTo>
                <a:lnTo>
                  <a:pt x="980185" y="19050"/>
                </a:lnTo>
                <a:lnTo>
                  <a:pt x="1025906" y="45719"/>
                </a:lnTo>
                <a:lnTo>
                  <a:pt x="1061211" y="45720"/>
                </a:lnTo>
                <a:lnTo>
                  <a:pt x="1061211" y="64770"/>
                </a:lnTo>
                <a:lnTo>
                  <a:pt x="989837" y="107950"/>
                </a:lnTo>
                <a:lnTo>
                  <a:pt x="1080134" y="55245"/>
                </a:lnTo>
                <a:lnTo>
                  <a:pt x="989837" y="2539"/>
                </a:lnTo>
                <a:lnTo>
                  <a:pt x="985265" y="0"/>
                </a:lnTo>
                <a:lnTo>
                  <a:pt x="979424" y="1524"/>
                </a:lnTo>
                <a:close/>
              </a:path>
              <a:path w="1080134" h="110616">
                <a:moveTo>
                  <a:pt x="1061211" y="45720"/>
                </a:moveTo>
                <a:lnTo>
                  <a:pt x="1025906" y="45719"/>
                </a:lnTo>
                <a:lnTo>
                  <a:pt x="1056385" y="46989"/>
                </a:lnTo>
                <a:lnTo>
                  <a:pt x="1061211" y="64770"/>
                </a:lnTo>
                <a:lnTo>
                  <a:pt x="1061211" y="45720"/>
                </a:lnTo>
                <a:close/>
              </a:path>
              <a:path w="1080134" h="110616">
                <a:moveTo>
                  <a:pt x="1025906" y="64769"/>
                </a:moveTo>
                <a:lnTo>
                  <a:pt x="1056385" y="63500"/>
                </a:lnTo>
                <a:lnTo>
                  <a:pt x="1042234" y="55245"/>
                </a:lnTo>
                <a:lnTo>
                  <a:pt x="1025906" y="64769"/>
                </a:lnTo>
                <a:close/>
              </a:path>
              <a:path w="1080134" h="110616">
                <a:moveTo>
                  <a:pt x="976756" y="104521"/>
                </a:moveTo>
                <a:lnTo>
                  <a:pt x="979424" y="109093"/>
                </a:lnTo>
                <a:lnTo>
                  <a:pt x="985265" y="110616"/>
                </a:lnTo>
                <a:lnTo>
                  <a:pt x="989837" y="107950"/>
                </a:lnTo>
                <a:lnTo>
                  <a:pt x="1061211" y="64770"/>
                </a:lnTo>
                <a:lnTo>
                  <a:pt x="1056385" y="46989"/>
                </a:lnTo>
                <a:lnTo>
                  <a:pt x="1025906" y="45719"/>
                </a:lnTo>
                <a:lnTo>
                  <a:pt x="54102" y="45719"/>
                </a:lnTo>
                <a:lnTo>
                  <a:pt x="37773" y="55245"/>
                </a:lnTo>
                <a:lnTo>
                  <a:pt x="23621" y="46989"/>
                </a:lnTo>
                <a:lnTo>
                  <a:pt x="54102" y="45719"/>
                </a:lnTo>
                <a:lnTo>
                  <a:pt x="99821" y="19050"/>
                </a:lnTo>
                <a:lnTo>
                  <a:pt x="104393" y="16383"/>
                </a:lnTo>
                <a:lnTo>
                  <a:pt x="105917" y="10540"/>
                </a:lnTo>
                <a:lnTo>
                  <a:pt x="103250" y="5969"/>
                </a:lnTo>
                <a:lnTo>
                  <a:pt x="100583" y="1524"/>
                </a:lnTo>
                <a:lnTo>
                  <a:pt x="94741" y="0"/>
                </a:lnTo>
                <a:lnTo>
                  <a:pt x="90296" y="2539"/>
                </a:lnTo>
                <a:lnTo>
                  <a:pt x="0" y="55245"/>
                </a:lnTo>
                <a:lnTo>
                  <a:pt x="18795" y="45720"/>
                </a:lnTo>
                <a:lnTo>
                  <a:pt x="23621" y="63500"/>
                </a:lnTo>
                <a:lnTo>
                  <a:pt x="54102" y="64769"/>
                </a:lnTo>
                <a:lnTo>
                  <a:pt x="1025906" y="64769"/>
                </a:lnTo>
                <a:lnTo>
                  <a:pt x="1042234" y="55245"/>
                </a:lnTo>
                <a:lnTo>
                  <a:pt x="1056385" y="63500"/>
                </a:lnTo>
                <a:lnTo>
                  <a:pt x="1025906" y="64769"/>
                </a:lnTo>
                <a:lnTo>
                  <a:pt x="980185" y="91439"/>
                </a:lnTo>
                <a:lnTo>
                  <a:pt x="975740" y="94107"/>
                </a:lnTo>
                <a:lnTo>
                  <a:pt x="974216" y="99949"/>
                </a:lnTo>
                <a:lnTo>
                  <a:pt x="976756" y="10452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29" name="object 77"/>
          <p:cNvSpPr>
            <a:spLocks/>
          </p:cNvSpPr>
          <p:nvPr/>
        </p:nvSpPr>
        <p:spPr bwMode="auto">
          <a:xfrm>
            <a:off x="530225" y="404813"/>
            <a:ext cx="7267575" cy="5995987"/>
          </a:xfrm>
          <a:custGeom>
            <a:avLst/>
            <a:gdLst>
              <a:gd name="T0" fmla="*/ 1531419 w 7268764"/>
              <a:gd name="T1" fmla="*/ 2088840 h 5994890"/>
              <a:gd name="T2" fmla="*/ 0 w 7268764"/>
              <a:gd name="T3" fmla="*/ 2088840 h 5994890"/>
              <a:gd name="T4" fmla="*/ 0 w 7268764"/>
              <a:gd name="T5" fmla="*/ 3178337 h 5994890"/>
              <a:gd name="T6" fmla="*/ 1531419 w 7268764"/>
              <a:gd name="T7" fmla="*/ 3178337 h 5994890"/>
              <a:gd name="T8" fmla="*/ 1531419 w 7268764"/>
              <a:gd name="T9" fmla="*/ 2088840 h 59948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68764" h="5994890">
                <a:moveTo>
                  <a:pt x="1532172" y="2087694"/>
                </a:moveTo>
                <a:lnTo>
                  <a:pt x="0" y="2087694"/>
                </a:lnTo>
                <a:lnTo>
                  <a:pt x="0" y="3176594"/>
                </a:lnTo>
                <a:lnTo>
                  <a:pt x="1532172" y="3176594"/>
                </a:lnTo>
                <a:lnTo>
                  <a:pt x="1532172" y="2087694"/>
                </a:lnTo>
                <a:close/>
              </a:path>
            </a:pathLst>
          </a:cu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30" name="object 78"/>
          <p:cNvSpPr>
            <a:spLocks/>
          </p:cNvSpPr>
          <p:nvPr/>
        </p:nvSpPr>
        <p:spPr bwMode="auto">
          <a:xfrm>
            <a:off x="1068388" y="3119438"/>
            <a:ext cx="485775" cy="428625"/>
          </a:xfrm>
          <a:custGeom>
            <a:avLst/>
            <a:gdLst>
              <a:gd name="T0" fmla="*/ 282606 w 485637"/>
              <a:gd name="T1" fmla="*/ 424859 h 429117"/>
              <a:gd name="T2" fmla="*/ 320095 w 485637"/>
              <a:gd name="T3" fmla="*/ 416797 h 429117"/>
              <a:gd name="T4" fmla="*/ 355002 w 485637"/>
              <a:gd name="T5" fmla="*/ 403885 h 429117"/>
              <a:gd name="T6" fmla="*/ 386840 w 485637"/>
              <a:gd name="T7" fmla="*/ 386554 h 429117"/>
              <a:gd name="T8" fmla="*/ 415119 w 485637"/>
              <a:gd name="T9" fmla="*/ 365233 h 429117"/>
              <a:gd name="T10" fmla="*/ 439353 w 485637"/>
              <a:gd name="T11" fmla="*/ 340351 h 429117"/>
              <a:gd name="T12" fmla="*/ 459049 w 485637"/>
              <a:gd name="T13" fmla="*/ 312341 h 429117"/>
              <a:gd name="T14" fmla="*/ 473727 w 485637"/>
              <a:gd name="T15" fmla="*/ 281629 h 429117"/>
              <a:gd name="T16" fmla="*/ 482888 w 485637"/>
              <a:gd name="T17" fmla="*/ 248648 h 429117"/>
              <a:gd name="T18" fmla="*/ 486051 w 485637"/>
              <a:gd name="T19" fmla="*/ 213825 h 429117"/>
              <a:gd name="T20" fmla="*/ 485251 w 485637"/>
              <a:gd name="T21" fmla="*/ 196353 h 429117"/>
              <a:gd name="T22" fmla="*/ 480959 w 485637"/>
              <a:gd name="T23" fmla="*/ 170927 h 429117"/>
              <a:gd name="T24" fmla="*/ 473727 w 485637"/>
              <a:gd name="T25" fmla="*/ 146424 h 429117"/>
              <a:gd name="T26" fmla="*/ 459049 w 485637"/>
              <a:gd name="T27" fmla="*/ 115771 h 429117"/>
              <a:gd name="T28" fmla="*/ 439353 w 485637"/>
              <a:gd name="T29" fmla="*/ 87748 h 429117"/>
              <a:gd name="T30" fmla="*/ 415119 w 485637"/>
              <a:gd name="T31" fmla="*/ 62807 h 429117"/>
              <a:gd name="T32" fmla="*/ 386840 w 485637"/>
              <a:gd name="T33" fmla="*/ 41392 h 429117"/>
              <a:gd name="T34" fmla="*/ 355002 w 485637"/>
              <a:gd name="T35" fmla="*/ 23956 h 429117"/>
              <a:gd name="T36" fmla="*/ 320095 w 485637"/>
              <a:gd name="T37" fmla="*/ 10945 h 429117"/>
              <a:gd name="T38" fmla="*/ 282606 w 485637"/>
              <a:gd name="T39" fmla="*/ 2812 h 429117"/>
              <a:gd name="T40" fmla="*/ 248117 w 485637"/>
              <a:gd name="T41" fmla="*/ 181 h 429117"/>
              <a:gd name="T42" fmla="*/ 238130 w 485637"/>
              <a:gd name="T43" fmla="*/ 176 h 429117"/>
              <a:gd name="T44" fmla="*/ 203740 w 485637"/>
              <a:gd name="T45" fmla="*/ 2812 h 429117"/>
              <a:gd name="T46" fmla="*/ 166422 w 485637"/>
              <a:gd name="T47" fmla="*/ 10945 h 429117"/>
              <a:gd name="T48" fmla="*/ 131584 w 485637"/>
              <a:gd name="T49" fmla="*/ 23956 h 429117"/>
              <a:gd name="T50" fmla="*/ 99735 w 485637"/>
              <a:gd name="T51" fmla="*/ 41392 h 429117"/>
              <a:gd name="T52" fmla="*/ 71387 w 485637"/>
              <a:gd name="T53" fmla="*/ 62807 h 429117"/>
              <a:gd name="T54" fmla="*/ 47048 w 485637"/>
              <a:gd name="T55" fmla="*/ 87748 h 429117"/>
              <a:gd name="T56" fmla="*/ 27231 w 485637"/>
              <a:gd name="T57" fmla="*/ 115771 h 429117"/>
              <a:gd name="T58" fmla="*/ 12444 w 485637"/>
              <a:gd name="T59" fmla="*/ 146424 h 429117"/>
              <a:gd name="T60" fmla="*/ 3196 w 485637"/>
              <a:gd name="T61" fmla="*/ 179257 h 429117"/>
              <a:gd name="T62" fmla="*/ 0 w 485637"/>
              <a:gd name="T63" fmla="*/ 213825 h 429117"/>
              <a:gd name="T64" fmla="*/ 3196 w 485637"/>
              <a:gd name="T65" fmla="*/ 248648 h 429117"/>
              <a:gd name="T66" fmla="*/ 12444 w 485637"/>
              <a:gd name="T67" fmla="*/ 281629 h 429117"/>
              <a:gd name="T68" fmla="*/ 27231 w 485637"/>
              <a:gd name="T69" fmla="*/ 312341 h 429117"/>
              <a:gd name="T70" fmla="*/ 47048 w 485637"/>
              <a:gd name="T71" fmla="*/ 340351 h 429117"/>
              <a:gd name="T72" fmla="*/ 71387 w 485637"/>
              <a:gd name="T73" fmla="*/ 365233 h 429117"/>
              <a:gd name="T74" fmla="*/ 99735 w 485637"/>
              <a:gd name="T75" fmla="*/ 386554 h 429117"/>
              <a:gd name="T76" fmla="*/ 131584 w 485637"/>
              <a:gd name="T77" fmla="*/ 403885 h 429117"/>
              <a:gd name="T78" fmla="*/ 166422 w 485637"/>
              <a:gd name="T79" fmla="*/ 416797 h 429117"/>
              <a:gd name="T80" fmla="*/ 203740 w 485637"/>
              <a:gd name="T81" fmla="*/ 424859 h 429117"/>
              <a:gd name="T82" fmla="*/ 243025 w 485637"/>
              <a:gd name="T83" fmla="*/ 427642 h 42911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85637" h="429117">
                <a:moveTo>
                  <a:pt x="262823" y="428409"/>
                </a:moveTo>
                <a:lnTo>
                  <a:pt x="282366" y="426324"/>
                </a:lnTo>
                <a:lnTo>
                  <a:pt x="301386" y="422914"/>
                </a:lnTo>
                <a:lnTo>
                  <a:pt x="319822" y="418234"/>
                </a:lnTo>
                <a:lnTo>
                  <a:pt x="337614" y="412337"/>
                </a:lnTo>
                <a:lnTo>
                  <a:pt x="354699" y="405278"/>
                </a:lnTo>
                <a:lnTo>
                  <a:pt x="371018" y="397109"/>
                </a:lnTo>
                <a:lnTo>
                  <a:pt x="386510" y="387887"/>
                </a:lnTo>
                <a:lnTo>
                  <a:pt x="401113" y="377663"/>
                </a:lnTo>
                <a:lnTo>
                  <a:pt x="414765" y="366492"/>
                </a:lnTo>
                <a:lnTo>
                  <a:pt x="427408" y="354428"/>
                </a:lnTo>
                <a:lnTo>
                  <a:pt x="438978" y="341525"/>
                </a:lnTo>
                <a:lnTo>
                  <a:pt x="449416" y="327837"/>
                </a:lnTo>
                <a:lnTo>
                  <a:pt x="458659" y="313418"/>
                </a:lnTo>
                <a:lnTo>
                  <a:pt x="466649" y="298321"/>
                </a:lnTo>
                <a:lnTo>
                  <a:pt x="473322" y="282600"/>
                </a:lnTo>
                <a:lnTo>
                  <a:pt x="478618" y="266310"/>
                </a:lnTo>
                <a:lnTo>
                  <a:pt x="482477" y="249505"/>
                </a:lnTo>
                <a:lnTo>
                  <a:pt x="484837" y="232237"/>
                </a:lnTo>
                <a:lnTo>
                  <a:pt x="485637" y="214562"/>
                </a:lnTo>
                <a:lnTo>
                  <a:pt x="485437" y="210179"/>
                </a:lnTo>
                <a:lnTo>
                  <a:pt x="484837" y="197030"/>
                </a:lnTo>
                <a:lnTo>
                  <a:pt x="483067" y="184164"/>
                </a:lnTo>
                <a:lnTo>
                  <a:pt x="480548" y="171516"/>
                </a:lnTo>
                <a:lnTo>
                  <a:pt x="477105" y="158519"/>
                </a:lnTo>
                <a:lnTo>
                  <a:pt x="473322" y="146928"/>
                </a:lnTo>
                <a:lnTo>
                  <a:pt x="466649" y="131247"/>
                </a:lnTo>
                <a:lnTo>
                  <a:pt x="458659" y="116170"/>
                </a:lnTo>
                <a:lnTo>
                  <a:pt x="449416" y="101752"/>
                </a:lnTo>
                <a:lnTo>
                  <a:pt x="438978" y="88051"/>
                </a:lnTo>
                <a:lnTo>
                  <a:pt x="427408" y="75123"/>
                </a:lnTo>
                <a:lnTo>
                  <a:pt x="414765" y="63023"/>
                </a:lnTo>
                <a:lnTo>
                  <a:pt x="401113" y="51809"/>
                </a:lnTo>
                <a:lnTo>
                  <a:pt x="386510" y="41536"/>
                </a:lnTo>
                <a:lnTo>
                  <a:pt x="371018" y="32260"/>
                </a:lnTo>
                <a:lnTo>
                  <a:pt x="354699" y="24039"/>
                </a:lnTo>
                <a:lnTo>
                  <a:pt x="337614" y="16928"/>
                </a:lnTo>
                <a:lnTo>
                  <a:pt x="319822" y="10984"/>
                </a:lnTo>
                <a:lnTo>
                  <a:pt x="301386" y="6263"/>
                </a:lnTo>
                <a:lnTo>
                  <a:pt x="282366" y="2821"/>
                </a:lnTo>
                <a:lnTo>
                  <a:pt x="262823" y="714"/>
                </a:lnTo>
                <a:lnTo>
                  <a:pt x="247907" y="181"/>
                </a:lnTo>
                <a:lnTo>
                  <a:pt x="242818" y="0"/>
                </a:lnTo>
                <a:lnTo>
                  <a:pt x="237926" y="176"/>
                </a:lnTo>
                <a:lnTo>
                  <a:pt x="222978" y="714"/>
                </a:lnTo>
                <a:lnTo>
                  <a:pt x="203566" y="2821"/>
                </a:lnTo>
                <a:lnTo>
                  <a:pt x="184646" y="6263"/>
                </a:lnTo>
                <a:lnTo>
                  <a:pt x="166281" y="10984"/>
                </a:lnTo>
                <a:lnTo>
                  <a:pt x="148535" y="16928"/>
                </a:lnTo>
                <a:lnTo>
                  <a:pt x="131473" y="24039"/>
                </a:lnTo>
                <a:lnTo>
                  <a:pt x="115157" y="32260"/>
                </a:lnTo>
                <a:lnTo>
                  <a:pt x="99651" y="41536"/>
                </a:lnTo>
                <a:lnTo>
                  <a:pt x="85020" y="51809"/>
                </a:lnTo>
                <a:lnTo>
                  <a:pt x="71327" y="63023"/>
                </a:lnTo>
                <a:lnTo>
                  <a:pt x="58635" y="75123"/>
                </a:lnTo>
                <a:lnTo>
                  <a:pt x="47009" y="88051"/>
                </a:lnTo>
                <a:lnTo>
                  <a:pt x="36511" y="101752"/>
                </a:lnTo>
                <a:lnTo>
                  <a:pt x="27207" y="116170"/>
                </a:lnTo>
                <a:lnTo>
                  <a:pt x="19159" y="131247"/>
                </a:lnTo>
                <a:lnTo>
                  <a:pt x="12432" y="146928"/>
                </a:lnTo>
                <a:lnTo>
                  <a:pt x="7088" y="163156"/>
                </a:lnTo>
                <a:lnTo>
                  <a:pt x="3193" y="179875"/>
                </a:lnTo>
                <a:lnTo>
                  <a:pt x="808" y="197030"/>
                </a:lnTo>
                <a:lnTo>
                  <a:pt x="0" y="214562"/>
                </a:lnTo>
                <a:lnTo>
                  <a:pt x="808" y="232237"/>
                </a:lnTo>
                <a:lnTo>
                  <a:pt x="3193" y="249505"/>
                </a:lnTo>
                <a:lnTo>
                  <a:pt x="7088" y="266310"/>
                </a:lnTo>
                <a:lnTo>
                  <a:pt x="12432" y="282600"/>
                </a:lnTo>
                <a:lnTo>
                  <a:pt x="19159" y="298321"/>
                </a:lnTo>
                <a:lnTo>
                  <a:pt x="27207" y="313418"/>
                </a:lnTo>
                <a:lnTo>
                  <a:pt x="36511" y="327837"/>
                </a:lnTo>
                <a:lnTo>
                  <a:pt x="47009" y="341525"/>
                </a:lnTo>
                <a:lnTo>
                  <a:pt x="58635" y="354428"/>
                </a:lnTo>
                <a:lnTo>
                  <a:pt x="71327" y="366492"/>
                </a:lnTo>
                <a:lnTo>
                  <a:pt x="85020" y="377663"/>
                </a:lnTo>
                <a:lnTo>
                  <a:pt x="99651" y="387887"/>
                </a:lnTo>
                <a:lnTo>
                  <a:pt x="115157" y="397109"/>
                </a:lnTo>
                <a:lnTo>
                  <a:pt x="131473" y="405278"/>
                </a:lnTo>
                <a:lnTo>
                  <a:pt x="148535" y="412337"/>
                </a:lnTo>
                <a:lnTo>
                  <a:pt x="166281" y="418234"/>
                </a:lnTo>
                <a:lnTo>
                  <a:pt x="184646" y="422914"/>
                </a:lnTo>
                <a:lnTo>
                  <a:pt x="203566" y="426324"/>
                </a:lnTo>
                <a:lnTo>
                  <a:pt x="222978" y="428409"/>
                </a:lnTo>
                <a:lnTo>
                  <a:pt x="242818" y="429116"/>
                </a:lnTo>
                <a:lnTo>
                  <a:pt x="262823" y="428409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31" name="object 79"/>
          <p:cNvSpPr>
            <a:spLocks/>
          </p:cNvSpPr>
          <p:nvPr/>
        </p:nvSpPr>
        <p:spPr bwMode="auto">
          <a:xfrm>
            <a:off x="911225" y="2965450"/>
            <a:ext cx="661988" cy="585788"/>
          </a:xfrm>
          <a:custGeom>
            <a:avLst/>
            <a:gdLst>
              <a:gd name="T0" fmla="*/ 405295 w 661509"/>
              <a:gd name="T1" fmla="*/ 580834 h 584601"/>
              <a:gd name="T2" fmla="*/ 454624 w 661509"/>
              <a:gd name="T3" fmla="*/ 567130 h 584601"/>
              <a:gd name="T4" fmla="*/ 501719 w 661509"/>
              <a:gd name="T5" fmla="*/ 546275 h 584601"/>
              <a:gd name="T6" fmla="*/ 545616 w 661509"/>
              <a:gd name="T7" fmla="*/ 518188 h 584601"/>
              <a:gd name="T8" fmla="*/ 583894 w 661509"/>
              <a:gd name="T9" fmla="*/ 484494 h 584601"/>
              <a:gd name="T10" fmla="*/ 614726 w 661509"/>
              <a:gd name="T11" fmla="*/ 446798 h 584601"/>
              <a:gd name="T12" fmla="*/ 638040 w 661509"/>
              <a:gd name="T13" fmla="*/ 405953 h 584601"/>
              <a:gd name="T14" fmla="*/ 644174 w 661509"/>
              <a:gd name="T15" fmla="*/ 370321 h 584601"/>
              <a:gd name="T16" fmla="*/ 641006 w 661509"/>
              <a:gd name="T17" fmla="*/ 335423 h 584601"/>
              <a:gd name="T18" fmla="*/ 631832 w 661509"/>
              <a:gd name="T19" fmla="*/ 302275 h 584601"/>
              <a:gd name="T20" fmla="*/ 617137 w 661509"/>
              <a:gd name="T21" fmla="*/ 271330 h 584601"/>
              <a:gd name="T22" fmla="*/ 597413 w 661509"/>
              <a:gd name="T23" fmla="*/ 243037 h 584601"/>
              <a:gd name="T24" fmla="*/ 573147 w 661509"/>
              <a:gd name="T25" fmla="*/ 217858 h 584601"/>
              <a:gd name="T26" fmla="*/ 544831 w 661509"/>
              <a:gd name="T27" fmla="*/ 196240 h 584601"/>
              <a:gd name="T28" fmla="*/ 512951 w 661509"/>
              <a:gd name="T29" fmla="*/ 178636 h 584601"/>
              <a:gd name="T30" fmla="*/ 477998 w 661509"/>
              <a:gd name="T31" fmla="*/ 165501 h 584601"/>
              <a:gd name="T32" fmla="*/ 440460 w 661509"/>
              <a:gd name="T33" fmla="*/ 157288 h 584601"/>
              <a:gd name="T34" fmla="*/ 400828 w 661509"/>
              <a:gd name="T35" fmla="*/ 154450 h 584601"/>
              <a:gd name="T36" fmla="*/ 361489 w 661509"/>
              <a:gd name="T37" fmla="*/ 157288 h 584601"/>
              <a:gd name="T38" fmla="*/ 324123 w 661509"/>
              <a:gd name="T39" fmla="*/ 165501 h 584601"/>
              <a:gd name="T40" fmla="*/ 289239 w 661509"/>
              <a:gd name="T41" fmla="*/ 178636 h 584601"/>
              <a:gd name="T42" fmla="*/ 257348 w 661509"/>
              <a:gd name="T43" fmla="*/ 196240 h 584601"/>
              <a:gd name="T44" fmla="*/ 228963 w 661509"/>
              <a:gd name="T45" fmla="*/ 217858 h 584601"/>
              <a:gd name="T46" fmla="*/ 204592 w 661509"/>
              <a:gd name="T47" fmla="*/ 243037 h 584601"/>
              <a:gd name="T48" fmla="*/ 184747 w 661509"/>
              <a:gd name="T49" fmla="*/ 271330 h 584601"/>
              <a:gd name="T50" fmla="*/ 169940 w 661509"/>
              <a:gd name="T51" fmla="*/ 302275 h 584601"/>
              <a:gd name="T52" fmla="*/ 160680 w 661509"/>
              <a:gd name="T53" fmla="*/ 335423 h 584601"/>
              <a:gd name="T54" fmla="*/ 157481 w 661509"/>
              <a:gd name="T55" fmla="*/ 370321 h 584601"/>
              <a:gd name="T56" fmla="*/ 160680 w 661509"/>
              <a:gd name="T57" fmla="*/ 405478 h 584601"/>
              <a:gd name="T58" fmla="*/ 169940 w 661509"/>
              <a:gd name="T59" fmla="*/ 438775 h 584601"/>
              <a:gd name="T60" fmla="*/ 184747 w 661509"/>
              <a:gd name="T61" fmla="*/ 469781 h 584601"/>
              <a:gd name="T62" fmla="*/ 204592 w 661509"/>
              <a:gd name="T63" fmla="*/ 498059 h 584601"/>
              <a:gd name="T64" fmla="*/ 228963 w 661509"/>
              <a:gd name="T65" fmla="*/ 523179 h 584601"/>
              <a:gd name="T66" fmla="*/ 257348 w 661509"/>
              <a:gd name="T67" fmla="*/ 544705 h 584601"/>
              <a:gd name="T68" fmla="*/ 289239 w 661509"/>
              <a:gd name="T69" fmla="*/ 562202 h 584601"/>
              <a:gd name="T70" fmla="*/ 324123 w 661509"/>
              <a:gd name="T71" fmla="*/ 575237 h 584601"/>
              <a:gd name="T72" fmla="*/ 361489 w 661509"/>
              <a:gd name="T73" fmla="*/ 583376 h 584601"/>
              <a:gd name="T74" fmla="*/ 380095 w 661509"/>
              <a:gd name="T75" fmla="*/ 585031 h 58460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61509" h="584601">
                <a:moveTo>
                  <a:pt x="379270" y="581482"/>
                </a:moveTo>
                <a:lnTo>
                  <a:pt x="404416" y="577310"/>
                </a:lnTo>
                <a:lnTo>
                  <a:pt x="429245" y="571382"/>
                </a:lnTo>
                <a:lnTo>
                  <a:pt x="453638" y="563689"/>
                </a:lnTo>
                <a:lnTo>
                  <a:pt x="477473" y="554218"/>
                </a:lnTo>
                <a:lnTo>
                  <a:pt x="500630" y="542961"/>
                </a:lnTo>
                <a:lnTo>
                  <a:pt x="522990" y="529906"/>
                </a:lnTo>
                <a:lnTo>
                  <a:pt x="544432" y="515044"/>
                </a:lnTo>
                <a:lnTo>
                  <a:pt x="564454" y="498849"/>
                </a:lnTo>
                <a:lnTo>
                  <a:pt x="582628" y="481554"/>
                </a:lnTo>
                <a:lnTo>
                  <a:pt x="598944" y="463265"/>
                </a:lnTo>
                <a:lnTo>
                  <a:pt x="613393" y="444087"/>
                </a:lnTo>
                <a:lnTo>
                  <a:pt x="625967" y="424126"/>
                </a:lnTo>
                <a:lnTo>
                  <a:pt x="636656" y="403490"/>
                </a:lnTo>
                <a:lnTo>
                  <a:pt x="641976" y="385750"/>
                </a:lnTo>
                <a:lnTo>
                  <a:pt x="642777" y="368075"/>
                </a:lnTo>
                <a:lnTo>
                  <a:pt x="641976" y="350543"/>
                </a:lnTo>
                <a:lnTo>
                  <a:pt x="639616" y="333388"/>
                </a:lnTo>
                <a:lnTo>
                  <a:pt x="635757" y="316669"/>
                </a:lnTo>
                <a:lnTo>
                  <a:pt x="630461" y="300441"/>
                </a:lnTo>
                <a:lnTo>
                  <a:pt x="623788" y="284760"/>
                </a:lnTo>
                <a:lnTo>
                  <a:pt x="615798" y="269683"/>
                </a:lnTo>
                <a:lnTo>
                  <a:pt x="606555" y="255265"/>
                </a:lnTo>
                <a:lnTo>
                  <a:pt x="596117" y="241564"/>
                </a:lnTo>
                <a:lnTo>
                  <a:pt x="584547" y="228636"/>
                </a:lnTo>
                <a:lnTo>
                  <a:pt x="571904" y="216536"/>
                </a:lnTo>
                <a:lnTo>
                  <a:pt x="558252" y="205322"/>
                </a:lnTo>
                <a:lnTo>
                  <a:pt x="543649" y="195049"/>
                </a:lnTo>
                <a:lnTo>
                  <a:pt x="528158" y="185773"/>
                </a:lnTo>
                <a:lnTo>
                  <a:pt x="511838" y="177552"/>
                </a:lnTo>
                <a:lnTo>
                  <a:pt x="494753" y="170441"/>
                </a:lnTo>
                <a:lnTo>
                  <a:pt x="476961" y="164497"/>
                </a:lnTo>
                <a:lnTo>
                  <a:pt x="458525" y="159776"/>
                </a:lnTo>
                <a:lnTo>
                  <a:pt x="439505" y="156334"/>
                </a:lnTo>
                <a:lnTo>
                  <a:pt x="419962" y="154227"/>
                </a:lnTo>
                <a:lnTo>
                  <a:pt x="399958" y="153513"/>
                </a:lnTo>
                <a:lnTo>
                  <a:pt x="380117" y="154227"/>
                </a:lnTo>
                <a:lnTo>
                  <a:pt x="360705" y="156334"/>
                </a:lnTo>
                <a:lnTo>
                  <a:pt x="341785" y="159776"/>
                </a:lnTo>
                <a:lnTo>
                  <a:pt x="323420" y="164497"/>
                </a:lnTo>
                <a:lnTo>
                  <a:pt x="305674" y="170441"/>
                </a:lnTo>
                <a:lnTo>
                  <a:pt x="288612" y="177552"/>
                </a:lnTo>
                <a:lnTo>
                  <a:pt x="272296" y="185773"/>
                </a:lnTo>
                <a:lnTo>
                  <a:pt x="256790" y="195049"/>
                </a:lnTo>
                <a:lnTo>
                  <a:pt x="242159" y="205322"/>
                </a:lnTo>
                <a:lnTo>
                  <a:pt x="228466" y="216536"/>
                </a:lnTo>
                <a:lnTo>
                  <a:pt x="215774" y="228636"/>
                </a:lnTo>
                <a:lnTo>
                  <a:pt x="204148" y="241564"/>
                </a:lnTo>
                <a:lnTo>
                  <a:pt x="193650" y="255265"/>
                </a:lnTo>
                <a:lnTo>
                  <a:pt x="184346" y="269683"/>
                </a:lnTo>
                <a:lnTo>
                  <a:pt x="176298" y="284760"/>
                </a:lnTo>
                <a:lnTo>
                  <a:pt x="169571" y="300441"/>
                </a:lnTo>
                <a:lnTo>
                  <a:pt x="164227" y="316669"/>
                </a:lnTo>
                <a:lnTo>
                  <a:pt x="160332" y="333388"/>
                </a:lnTo>
                <a:lnTo>
                  <a:pt x="157947" y="350543"/>
                </a:lnTo>
                <a:lnTo>
                  <a:pt x="157139" y="368075"/>
                </a:lnTo>
                <a:lnTo>
                  <a:pt x="157947" y="385750"/>
                </a:lnTo>
                <a:lnTo>
                  <a:pt x="160332" y="403018"/>
                </a:lnTo>
                <a:lnTo>
                  <a:pt x="164227" y="419823"/>
                </a:lnTo>
                <a:lnTo>
                  <a:pt x="169571" y="436113"/>
                </a:lnTo>
                <a:lnTo>
                  <a:pt x="176298" y="451834"/>
                </a:lnTo>
                <a:lnTo>
                  <a:pt x="184346" y="466931"/>
                </a:lnTo>
                <a:lnTo>
                  <a:pt x="193650" y="481350"/>
                </a:lnTo>
                <a:lnTo>
                  <a:pt x="204148" y="495038"/>
                </a:lnTo>
                <a:lnTo>
                  <a:pt x="215774" y="507941"/>
                </a:lnTo>
                <a:lnTo>
                  <a:pt x="228466" y="520005"/>
                </a:lnTo>
                <a:lnTo>
                  <a:pt x="242159" y="531176"/>
                </a:lnTo>
                <a:lnTo>
                  <a:pt x="256790" y="541400"/>
                </a:lnTo>
                <a:lnTo>
                  <a:pt x="272296" y="550622"/>
                </a:lnTo>
                <a:lnTo>
                  <a:pt x="288612" y="558791"/>
                </a:lnTo>
                <a:lnTo>
                  <a:pt x="305674" y="565850"/>
                </a:lnTo>
                <a:lnTo>
                  <a:pt x="323420" y="571747"/>
                </a:lnTo>
                <a:lnTo>
                  <a:pt x="341785" y="576427"/>
                </a:lnTo>
                <a:lnTo>
                  <a:pt x="360705" y="579837"/>
                </a:lnTo>
                <a:lnTo>
                  <a:pt x="377552" y="581646"/>
                </a:lnTo>
                <a:lnTo>
                  <a:pt x="379270" y="581482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32" name="object 80"/>
          <p:cNvSpPr>
            <a:spLocks/>
          </p:cNvSpPr>
          <p:nvPr/>
        </p:nvSpPr>
        <p:spPr bwMode="auto">
          <a:xfrm>
            <a:off x="911225" y="2965450"/>
            <a:ext cx="661988" cy="585788"/>
          </a:xfrm>
          <a:custGeom>
            <a:avLst/>
            <a:gdLst>
              <a:gd name="T0" fmla="*/ 405295 w 661509"/>
              <a:gd name="T1" fmla="*/ 580834 h 584601"/>
              <a:gd name="T2" fmla="*/ 454624 w 661509"/>
              <a:gd name="T3" fmla="*/ 567130 h 584601"/>
              <a:gd name="T4" fmla="*/ 501719 w 661509"/>
              <a:gd name="T5" fmla="*/ 546275 h 584601"/>
              <a:gd name="T6" fmla="*/ 545616 w 661509"/>
              <a:gd name="T7" fmla="*/ 518188 h 584601"/>
              <a:gd name="T8" fmla="*/ 583894 w 661509"/>
              <a:gd name="T9" fmla="*/ 484494 h 584601"/>
              <a:gd name="T10" fmla="*/ 614726 w 661509"/>
              <a:gd name="T11" fmla="*/ 446798 h 584601"/>
              <a:gd name="T12" fmla="*/ 638040 w 661509"/>
              <a:gd name="T13" fmla="*/ 405953 h 584601"/>
              <a:gd name="T14" fmla="*/ 644174 w 661509"/>
              <a:gd name="T15" fmla="*/ 370321 h 584601"/>
              <a:gd name="T16" fmla="*/ 641006 w 661509"/>
              <a:gd name="T17" fmla="*/ 335423 h 584601"/>
              <a:gd name="T18" fmla="*/ 631832 w 661509"/>
              <a:gd name="T19" fmla="*/ 302275 h 584601"/>
              <a:gd name="T20" fmla="*/ 617137 w 661509"/>
              <a:gd name="T21" fmla="*/ 271330 h 584601"/>
              <a:gd name="T22" fmla="*/ 597413 w 661509"/>
              <a:gd name="T23" fmla="*/ 243037 h 584601"/>
              <a:gd name="T24" fmla="*/ 573147 w 661509"/>
              <a:gd name="T25" fmla="*/ 217858 h 584601"/>
              <a:gd name="T26" fmla="*/ 544831 w 661509"/>
              <a:gd name="T27" fmla="*/ 196240 h 584601"/>
              <a:gd name="T28" fmla="*/ 512951 w 661509"/>
              <a:gd name="T29" fmla="*/ 178636 h 584601"/>
              <a:gd name="T30" fmla="*/ 477998 w 661509"/>
              <a:gd name="T31" fmla="*/ 165501 h 584601"/>
              <a:gd name="T32" fmla="*/ 440460 w 661509"/>
              <a:gd name="T33" fmla="*/ 157288 h 584601"/>
              <a:gd name="T34" fmla="*/ 400828 w 661509"/>
              <a:gd name="T35" fmla="*/ 154450 h 584601"/>
              <a:gd name="T36" fmla="*/ 361489 w 661509"/>
              <a:gd name="T37" fmla="*/ 157288 h 584601"/>
              <a:gd name="T38" fmla="*/ 324123 w 661509"/>
              <a:gd name="T39" fmla="*/ 165501 h 584601"/>
              <a:gd name="T40" fmla="*/ 289239 w 661509"/>
              <a:gd name="T41" fmla="*/ 178636 h 584601"/>
              <a:gd name="T42" fmla="*/ 257348 w 661509"/>
              <a:gd name="T43" fmla="*/ 196240 h 584601"/>
              <a:gd name="T44" fmla="*/ 228963 w 661509"/>
              <a:gd name="T45" fmla="*/ 217858 h 584601"/>
              <a:gd name="T46" fmla="*/ 204592 w 661509"/>
              <a:gd name="T47" fmla="*/ 243037 h 584601"/>
              <a:gd name="T48" fmla="*/ 184747 w 661509"/>
              <a:gd name="T49" fmla="*/ 271330 h 584601"/>
              <a:gd name="T50" fmla="*/ 169940 w 661509"/>
              <a:gd name="T51" fmla="*/ 302275 h 584601"/>
              <a:gd name="T52" fmla="*/ 160680 w 661509"/>
              <a:gd name="T53" fmla="*/ 335423 h 584601"/>
              <a:gd name="T54" fmla="*/ 157481 w 661509"/>
              <a:gd name="T55" fmla="*/ 370321 h 584601"/>
              <a:gd name="T56" fmla="*/ 160680 w 661509"/>
              <a:gd name="T57" fmla="*/ 405478 h 584601"/>
              <a:gd name="T58" fmla="*/ 169940 w 661509"/>
              <a:gd name="T59" fmla="*/ 438775 h 584601"/>
              <a:gd name="T60" fmla="*/ 184747 w 661509"/>
              <a:gd name="T61" fmla="*/ 469781 h 584601"/>
              <a:gd name="T62" fmla="*/ 204592 w 661509"/>
              <a:gd name="T63" fmla="*/ 498059 h 584601"/>
              <a:gd name="T64" fmla="*/ 228963 w 661509"/>
              <a:gd name="T65" fmla="*/ 523179 h 584601"/>
              <a:gd name="T66" fmla="*/ 257348 w 661509"/>
              <a:gd name="T67" fmla="*/ 544705 h 584601"/>
              <a:gd name="T68" fmla="*/ 289239 w 661509"/>
              <a:gd name="T69" fmla="*/ 562202 h 584601"/>
              <a:gd name="T70" fmla="*/ 324123 w 661509"/>
              <a:gd name="T71" fmla="*/ 575237 h 584601"/>
              <a:gd name="T72" fmla="*/ 361489 w 661509"/>
              <a:gd name="T73" fmla="*/ 583376 h 584601"/>
              <a:gd name="T74" fmla="*/ 380095 w 661509"/>
              <a:gd name="T75" fmla="*/ 585031 h 58460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61509" h="584601">
                <a:moveTo>
                  <a:pt x="379270" y="581482"/>
                </a:moveTo>
                <a:lnTo>
                  <a:pt x="404416" y="577310"/>
                </a:lnTo>
                <a:lnTo>
                  <a:pt x="429245" y="571382"/>
                </a:lnTo>
                <a:lnTo>
                  <a:pt x="453638" y="563689"/>
                </a:lnTo>
                <a:lnTo>
                  <a:pt x="477473" y="554218"/>
                </a:lnTo>
                <a:lnTo>
                  <a:pt x="500630" y="542961"/>
                </a:lnTo>
                <a:lnTo>
                  <a:pt x="522990" y="529906"/>
                </a:lnTo>
                <a:lnTo>
                  <a:pt x="544432" y="515044"/>
                </a:lnTo>
                <a:lnTo>
                  <a:pt x="564454" y="498849"/>
                </a:lnTo>
                <a:lnTo>
                  <a:pt x="582628" y="481554"/>
                </a:lnTo>
                <a:lnTo>
                  <a:pt x="598944" y="463265"/>
                </a:lnTo>
                <a:lnTo>
                  <a:pt x="613393" y="444087"/>
                </a:lnTo>
                <a:lnTo>
                  <a:pt x="625967" y="424126"/>
                </a:lnTo>
                <a:lnTo>
                  <a:pt x="636656" y="403490"/>
                </a:lnTo>
                <a:lnTo>
                  <a:pt x="641976" y="385750"/>
                </a:lnTo>
                <a:lnTo>
                  <a:pt x="642777" y="368075"/>
                </a:lnTo>
                <a:lnTo>
                  <a:pt x="641976" y="350543"/>
                </a:lnTo>
                <a:lnTo>
                  <a:pt x="639616" y="333388"/>
                </a:lnTo>
                <a:lnTo>
                  <a:pt x="635757" y="316669"/>
                </a:lnTo>
                <a:lnTo>
                  <a:pt x="630461" y="300441"/>
                </a:lnTo>
                <a:lnTo>
                  <a:pt x="623788" y="284760"/>
                </a:lnTo>
                <a:lnTo>
                  <a:pt x="615798" y="269683"/>
                </a:lnTo>
                <a:lnTo>
                  <a:pt x="606555" y="255265"/>
                </a:lnTo>
                <a:lnTo>
                  <a:pt x="596117" y="241564"/>
                </a:lnTo>
                <a:lnTo>
                  <a:pt x="584547" y="228636"/>
                </a:lnTo>
                <a:lnTo>
                  <a:pt x="571904" y="216536"/>
                </a:lnTo>
                <a:lnTo>
                  <a:pt x="558252" y="205322"/>
                </a:lnTo>
                <a:lnTo>
                  <a:pt x="543649" y="195049"/>
                </a:lnTo>
                <a:lnTo>
                  <a:pt x="528158" y="185773"/>
                </a:lnTo>
                <a:lnTo>
                  <a:pt x="511838" y="177552"/>
                </a:lnTo>
                <a:lnTo>
                  <a:pt x="494753" y="170441"/>
                </a:lnTo>
                <a:lnTo>
                  <a:pt x="476961" y="164497"/>
                </a:lnTo>
                <a:lnTo>
                  <a:pt x="458525" y="159776"/>
                </a:lnTo>
                <a:lnTo>
                  <a:pt x="439505" y="156334"/>
                </a:lnTo>
                <a:lnTo>
                  <a:pt x="419962" y="154227"/>
                </a:lnTo>
                <a:lnTo>
                  <a:pt x="399958" y="153513"/>
                </a:lnTo>
                <a:lnTo>
                  <a:pt x="380117" y="154227"/>
                </a:lnTo>
                <a:lnTo>
                  <a:pt x="360705" y="156334"/>
                </a:lnTo>
                <a:lnTo>
                  <a:pt x="341785" y="159776"/>
                </a:lnTo>
                <a:lnTo>
                  <a:pt x="323420" y="164497"/>
                </a:lnTo>
                <a:lnTo>
                  <a:pt x="305674" y="170441"/>
                </a:lnTo>
                <a:lnTo>
                  <a:pt x="288612" y="177552"/>
                </a:lnTo>
                <a:lnTo>
                  <a:pt x="272296" y="185773"/>
                </a:lnTo>
                <a:lnTo>
                  <a:pt x="256790" y="195049"/>
                </a:lnTo>
                <a:lnTo>
                  <a:pt x="242159" y="205322"/>
                </a:lnTo>
                <a:lnTo>
                  <a:pt x="228466" y="216536"/>
                </a:lnTo>
                <a:lnTo>
                  <a:pt x="215774" y="228636"/>
                </a:lnTo>
                <a:lnTo>
                  <a:pt x="204148" y="241564"/>
                </a:lnTo>
                <a:lnTo>
                  <a:pt x="193650" y="255265"/>
                </a:lnTo>
                <a:lnTo>
                  <a:pt x="184346" y="269683"/>
                </a:lnTo>
                <a:lnTo>
                  <a:pt x="176298" y="284760"/>
                </a:lnTo>
                <a:lnTo>
                  <a:pt x="169571" y="300441"/>
                </a:lnTo>
                <a:lnTo>
                  <a:pt x="164227" y="316669"/>
                </a:lnTo>
                <a:lnTo>
                  <a:pt x="160332" y="333388"/>
                </a:lnTo>
                <a:lnTo>
                  <a:pt x="157947" y="350543"/>
                </a:lnTo>
                <a:lnTo>
                  <a:pt x="157139" y="368075"/>
                </a:lnTo>
                <a:lnTo>
                  <a:pt x="157947" y="385750"/>
                </a:lnTo>
                <a:lnTo>
                  <a:pt x="160332" y="403018"/>
                </a:lnTo>
                <a:lnTo>
                  <a:pt x="164227" y="419823"/>
                </a:lnTo>
                <a:lnTo>
                  <a:pt x="169571" y="436113"/>
                </a:lnTo>
                <a:lnTo>
                  <a:pt x="176298" y="451834"/>
                </a:lnTo>
                <a:lnTo>
                  <a:pt x="184346" y="466931"/>
                </a:lnTo>
                <a:lnTo>
                  <a:pt x="193650" y="481350"/>
                </a:lnTo>
                <a:lnTo>
                  <a:pt x="204148" y="495038"/>
                </a:lnTo>
                <a:lnTo>
                  <a:pt x="215774" y="507941"/>
                </a:lnTo>
                <a:lnTo>
                  <a:pt x="228466" y="520005"/>
                </a:lnTo>
                <a:lnTo>
                  <a:pt x="242159" y="531176"/>
                </a:lnTo>
                <a:lnTo>
                  <a:pt x="256790" y="541400"/>
                </a:lnTo>
                <a:lnTo>
                  <a:pt x="272296" y="550622"/>
                </a:lnTo>
                <a:lnTo>
                  <a:pt x="288612" y="558791"/>
                </a:lnTo>
                <a:lnTo>
                  <a:pt x="305674" y="565850"/>
                </a:lnTo>
                <a:lnTo>
                  <a:pt x="323420" y="571747"/>
                </a:lnTo>
                <a:lnTo>
                  <a:pt x="341785" y="576427"/>
                </a:lnTo>
                <a:lnTo>
                  <a:pt x="360705" y="579837"/>
                </a:lnTo>
                <a:lnTo>
                  <a:pt x="377552" y="581646"/>
                </a:lnTo>
                <a:lnTo>
                  <a:pt x="379270" y="581482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33" name="object 81"/>
          <p:cNvSpPr>
            <a:spLocks/>
          </p:cNvSpPr>
          <p:nvPr/>
        </p:nvSpPr>
        <p:spPr bwMode="auto">
          <a:xfrm>
            <a:off x="911225" y="2965450"/>
            <a:ext cx="661988" cy="585788"/>
          </a:xfrm>
          <a:custGeom>
            <a:avLst/>
            <a:gdLst>
              <a:gd name="T0" fmla="*/ 405295 w 661509"/>
              <a:gd name="T1" fmla="*/ 580834 h 584601"/>
              <a:gd name="T2" fmla="*/ 454624 w 661509"/>
              <a:gd name="T3" fmla="*/ 567130 h 584601"/>
              <a:gd name="T4" fmla="*/ 501719 w 661509"/>
              <a:gd name="T5" fmla="*/ 546275 h 584601"/>
              <a:gd name="T6" fmla="*/ 545616 w 661509"/>
              <a:gd name="T7" fmla="*/ 518188 h 584601"/>
              <a:gd name="T8" fmla="*/ 583894 w 661509"/>
              <a:gd name="T9" fmla="*/ 484494 h 584601"/>
              <a:gd name="T10" fmla="*/ 614726 w 661509"/>
              <a:gd name="T11" fmla="*/ 446798 h 584601"/>
              <a:gd name="T12" fmla="*/ 638040 w 661509"/>
              <a:gd name="T13" fmla="*/ 405953 h 584601"/>
              <a:gd name="T14" fmla="*/ 644174 w 661509"/>
              <a:gd name="T15" fmla="*/ 370321 h 584601"/>
              <a:gd name="T16" fmla="*/ 641006 w 661509"/>
              <a:gd name="T17" fmla="*/ 335423 h 584601"/>
              <a:gd name="T18" fmla="*/ 631832 w 661509"/>
              <a:gd name="T19" fmla="*/ 302275 h 584601"/>
              <a:gd name="T20" fmla="*/ 617137 w 661509"/>
              <a:gd name="T21" fmla="*/ 271330 h 584601"/>
              <a:gd name="T22" fmla="*/ 597413 w 661509"/>
              <a:gd name="T23" fmla="*/ 243037 h 584601"/>
              <a:gd name="T24" fmla="*/ 573147 w 661509"/>
              <a:gd name="T25" fmla="*/ 217858 h 584601"/>
              <a:gd name="T26" fmla="*/ 544831 w 661509"/>
              <a:gd name="T27" fmla="*/ 196240 h 584601"/>
              <a:gd name="T28" fmla="*/ 512951 w 661509"/>
              <a:gd name="T29" fmla="*/ 178636 h 584601"/>
              <a:gd name="T30" fmla="*/ 477998 w 661509"/>
              <a:gd name="T31" fmla="*/ 165501 h 584601"/>
              <a:gd name="T32" fmla="*/ 440460 w 661509"/>
              <a:gd name="T33" fmla="*/ 157288 h 584601"/>
              <a:gd name="T34" fmla="*/ 400828 w 661509"/>
              <a:gd name="T35" fmla="*/ 154450 h 584601"/>
              <a:gd name="T36" fmla="*/ 361489 w 661509"/>
              <a:gd name="T37" fmla="*/ 157288 h 584601"/>
              <a:gd name="T38" fmla="*/ 324123 w 661509"/>
              <a:gd name="T39" fmla="*/ 165501 h 584601"/>
              <a:gd name="T40" fmla="*/ 289239 w 661509"/>
              <a:gd name="T41" fmla="*/ 178636 h 584601"/>
              <a:gd name="T42" fmla="*/ 257348 w 661509"/>
              <a:gd name="T43" fmla="*/ 196240 h 584601"/>
              <a:gd name="T44" fmla="*/ 228963 w 661509"/>
              <a:gd name="T45" fmla="*/ 217858 h 584601"/>
              <a:gd name="T46" fmla="*/ 204592 w 661509"/>
              <a:gd name="T47" fmla="*/ 243037 h 584601"/>
              <a:gd name="T48" fmla="*/ 184747 w 661509"/>
              <a:gd name="T49" fmla="*/ 271330 h 584601"/>
              <a:gd name="T50" fmla="*/ 169940 w 661509"/>
              <a:gd name="T51" fmla="*/ 302275 h 584601"/>
              <a:gd name="T52" fmla="*/ 160680 w 661509"/>
              <a:gd name="T53" fmla="*/ 335423 h 584601"/>
              <a:gd name="T54" fmla="*/ 157481 w 661509"/>
              <a:gd name="T55" fmla="*/ 370321 h 584601"/>
              <a:gd name="T56" fmla="*/ 160680 w 661509"/>
              <a:gd name="T57" fmla="*/ 405478 h 584601"/>
              <a:gd name="T58" fmla="*/ 169940 w 661509"/>
              <a:gd name="T59" fmla="*/ 438775 h 584601"/>
              <a:gd name="T60" fmla="*/ 184747 w 661509"/>
              <a:gd name="T61" fmla="*/ 469781 h 584601"/>
              <a:gd name="T62" fmla="*/ 204592 w 661509"/>
              <a:gd name="T63" fmla="*/ 498059 h 584601"/>
              <a:gd name="T64" fmla="*/ 228963 w 661509"/>
              <a:gd name="T65" fmla="*/ 523179 h 584601"/>
              <a:gd name="T66" fmla="*/ 257348 w 661509"/>
              <a:gd name="T67" fmla="*/ 544705 h 584601"/>
              <a:gd name="T68" fmla="*/ 289239 w 661509"/>
              <a:gd name="T69" fmla="*/ 562202 h 584601"/>
              <a:gd name="T70" fmla="*/ 324123 w 661509"/>
              <a:gd name="T71" fmla="*/ 575237 h 584601"/>
              <a:gd name="T72" fmla="*/ 361489 w 661509"/>
              <a:gd name="T73" fmla="*/ 583376 h 584601"/>
              <a:gd name="T74" fmla="*/ 380095 w 661509"/>
              <a:gd name="T75" fmla="*/ 585031 h 58460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61509" h="584601">
                <a:moveTo>
                  <a:pt x="379270" y="581482"/>
                </a:moveTo>
                <a:lnTo>
                  <a:pt x="404416" y="577310"/>
                </a:lnTo>
                <a:lnTo>
                  <a:pt x="429245" y="571382"/>
                </a:lnTo>
                <a:lnTo>
                  <a:pt x="453638" y="563689"/>
                </a:lnTo>
                <a:lnTo>
                  <a:pt x="477473" y="554218"/>
                </a:lnTo>
                <a:lnTo>
                  <a:pt x="500630" y="542961"/>
                </a:lnTo>
                <a:lnTo>
                  <a:pt x="522990" y="529906"/>
                </a:lnTo>
                <a:lnTo>
                  <a:pt x="544432" y="515044"/>
                </a:lnTo>
                <a:lnTo>
                  <a:pt x="564454" y="498849"/>
                </a:lnTo>
                <a:lnTo>
                  <a:pt x="582628" y="481554"/>
                </a:lnTo>
                <a:lnTo>
                  <a:pt x="598944" y="463265"/>
                </a:lnTo>
                <a:lnTo>
                  <a:pt x="613393" y="444087"/>
                </a:lnTo>
                <a:lnTo>
                  <a:pt x="625967" y="424126"/>
                </a:lnTo>
                <a:lnTo>
                  <a:pt x="636656" y="403490"/>
                </a:lnTo>
                <a:lnTo>
                  <a:pt x="641976" y="385750"/>
                </a:lnTo>
                <a:lnTo>
                  <a:pt x="642777" y="368075"/>
                </a:lnTo>
                <a:lnTo>
                  <a:pt x="641976" y="350543"/>
                </a:lnTo>
                <a:lnTo>
                  <a:pt x="639616" y="333388"/>
                </a:lnTo>
                <a:lnTo>
                  <a:pt x="635757" y="316669"/>
                </a:lnTo>
                <a:lnTo>
                  <a:pt x="630461" y="300441"/>
                </a:lnTo>
                <a:lnTo>
                  <a:pt x="623788" y="284760"/>
                </a:lnTo>
                <a:lnTo>
                  <a:pt x="615798" y="269683"/>
                </a:lnTo>
                <a:lnTo>
                  <a:pt x="606555" y="255265"/>
                </a:lnTo>
                <a:lnTo>
                  <a:pt x="596117" y="241564"/>
                </a:lnTo>
                <a:lnTo>
                  <a:pt x="584547" y="228636"/>
                </a:lnTo>
                <a:lnTo>
                  <a:pt x="571904" y="216536"/>
                </a:lnTo>
                <a:lnTo>
                  <a:pt x="558252" y="205322"/>
                </a:lnTo>
                <a:lnTo>
                  <a:pt x="543649" y="195049"/>
                </a:lnTo>
                <a:lnTo>
                  <a:pt x="528158" y="185773"/>
                </a:lnTo>
                <a:lnTo>
                  <a:pt x="511838" y="177552"/>
                </a:lnTo>
                <a:lnTo>
                  <a:pt x="494753" y="170441"/>
                </a:lnTo>
                <a:lnTo>
                  <a:pt x="476961" y="164497"/>
                </a:lnTo>
                <a:lnTo>
                  <a:pt x="458525" y="159776"/>
                </a:lnTo>
                <a:lnTo>
                  <a:pt x="439505" y="156334"/>
                </a:lnTo>
                <a:lnTo>
                  <a:pt x="419962" y="154227"/>
                </a:lnTo>
                <a:lnTo>
                  <a:pt x="399958" y="153513"/>
                </a:lnTo>
                <a:lnTo>
                  <a:pt x="380117" y="154227"/>
                </a:lnTo>
                <a:lnTo>
                  <a:pt x="360705" y="156334"/>
                </a:lnTo>
                <a:lnTo>
                  <a:pt x="341785" y="159776"/>
                </a:lnTo>
                <a:lnTo>
                  <a:pt x="323420" y="164497"/>
                </a:lnTo>
                <a:lnTo>
                  <a:pt x="305674" y="170441"/>
                </a:lnTo>
                <a:lnTo>
                  <a:pt x="288612" y="177552"/>
                </a:lnTo>
                <a:lnTo>
                  <a:pt x="272296" y="185773"/>
                </a:lnTo>
                <a:lnTo>
                  <a:pt x="256790" y="195049"/>
                </a:lnTo>
                <a:lnTo>
                  <a:pt x="242159" y="205322"/>
                </a:lnTo>
                <a:lnTo>
                  <a:pt x="228466" y="216536"/>
                </a:lnTo>
                <a:lnTo>
                  <a:pt x="215774" y="228636"/>
                </a:lnTo>
                <a:lnTo>
                  <a:pt x="204148" y="241564"/>
                </a:lnTo>
                <a:lnTo>
                  <a:pt x="193650" y="255265"/>
                </a:lnTo>
                <a:lnTo>
                  <a:pt x="184346" y="269683"/>
                </a:lnTo>
                <a:lnTo>
                  <a:pt x="176298" y="284760"/>
                </a:lnTo>
                <a:lnTo>
                  <a:pt x="169571" y="300441"/>
                </a:lnTo>
                <a:lnTo>
                  <a:pt x="164227" y="316669"/>
                </a:lnTo>
                <a:lnTo>
                  <a:pt x="160332" y="333388"/>
                </a:lnTo>
                <a:lnTo>
                  <a:pt x="157947" y="350543"/>
                </a:lnTo>
                <a:lnTo>
                  <a:pt x="157139" y="368075"/>
                </a:lnTo>
                <a:lnTo>
                  <a:pt x="157947" y="385750"/>
                </a:lnTo>
                <a:lnTo>
                  <a:pt x="160332" y="403018"/>
                </a:lnTo>
                <a:lnTo>
                  <a:pt x="164227" y="419823"/>
                </a:lnTo>
                <a:lnTo>
                  <a:pt x="169571" y="436113"/>
                </a:lnTo>
                <a:lnTo>
                  <a:pt x="176298" y="451834"/>
                </a:lnTo>
                <a:lnTo>
                  <a:pt x="184346" y="466931"/>
                </a:lnTo>
                <a:lnTo>
                  <a:pt x="193650" y="481350"/>
                </a:lnTo>
                <a:lnTo>
                  <a:pt x="204148" y="495038"/>
                </a:lnTo>
                <a:lnTo>
                  <a:pt x="215774" y="507941"/>
                </a:lnTo>
                <a:lnTo>
                  <a:pt x="228466" y="520005"/>
                </a:lnTo>
                <a:lnTo>
                  <a:pt x="242159" y="531176"/>
                </a:lnTo>
                <a:lnTo>
                  <a:pt x="256790" y="541400"/>
                </a:lnTo>
                <a:lnTo>
                  <a:pt x="272296" y="550622"/>
                </a:lnTo>
                <a:lnTo>
                  <a:pt x="288612" y="558791"/>
                </a:lnTo>
                <a:lnTo>
                  <a:pt x="305674" y="565850"/>
                </a:lnTo>
                <a:lnTo>
                  <a:pt x="323420" y="571747"/>
                </a:lnTo>
                <a:lnTo>
                  <a:pt x="341785" y="576427"/>
                </a:lnTo>
                <a:lnTo>
                  <a:pt x="360705" y="579837"/>
                </a:lnTo>
                <a:lnTo>
                  <a:pt x="377552" y="581646"/>
                </a:lnTo>
                <a:lnTo>
                  <a:pt x="379270" y="581482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34" name="object 82"/>
          <p:cNvSpPr>
            <a:spLocks/>
          </p:cNvSpPr>
          <p:nvPr/>
        </p:nvSpPr>
        <p:spPr bwMode="auto">
          <a:xfrm>
            <a:off x="944563" y="2995613"/>
            <a:ext cx="595312" cy="525462"/>
          </a:xfrm>
          <a:custGeom>
            <a:avLst/>
            <a:gdLst>
              <a:gd name="T0" fmla="*/ 340690 w 595750"/>
              <a:gd name="T1" fmla="*/ 521802 h 525911"/>
              <a:gd name="T2" fmla="*/ 385498 w 595750"/>
              <a:gd name="T3" fmla="*/ 512843 h 525911"/>
              <a:gd name="T4" fmla="*/ 428708 w 595750"/>
              <a:gd name="T5" fmla="*/ 497624 h 525911"/>
              <a:gd name="T6" fmla="*/ 469445 w 595750"/>
              <a:gd name="T7" fmla="*/ 476081 h 525911"/>
              <a:gd name="T8" fmla="*/ 506685 w 595750"/>
              <a:gd name="T9" fmla="*/ 448272 h 525911"/>
              <a:gd name="T10" fmla="*/ 537828 w 595750"/>
              <a:gd name="T11" fmla="*/ 416135 h 525911"/>
              <a:gd name="T12" fmla="*/ 562248 w 595750"/>
              <a:gd name="T13" fmla="*/ 380843 h 525911"/>
              <a:gd name="T14" fmla="*/ 579871 w 595750"/>
              <a:gd name="T15" fmla="*/ 343159 h 525911"/>
              <a:gd name="T16" fmla="*/ 590625 w 595750"/>
              <a:gd name="T17" fmla="*/ 303845 h 525911"/>
              <a:gd name="T18" fmla="*/ 594332 w 595750"/>
              <a:gd name="T19" fmla="*/ 265727 h 525911"/>
              <a:gd name="T20" fmla="*/ 581634 w 595750"/>
              <a:gd name="T21" fmla="*/ 239586 h 525911"/>
              <a:gd name="T22" fmla="*/ 561997 w 595750"/>
              <a:gd name="T23" fmla="*/ 211540 h 525911"/>
              <a:gd name="T24" fmla="*/ 537837 w 595750"/>
              <a:gd name="T25" fmla="*/ 186576 h 525911"/>
              <a:gd name="T26" fmla="*/ 509644 w 595750"/>
              <a:gd name="T27" fmla="*/ 165144 h 525911"/>
              <a:gd name="T28" fmla="*/ 477903 w 595750"/>
              <a:gd name="T29" fmla="*/ 147693 h 525911"/>
              <a:gd name="T30" fmla="*/ 443104 w 595750"/>
              <a:gd name="T31" fmla="*/ 134671 h 525911"/>
              <a:gd name="T32" fmla="*/ 405729 w 595750"/>
              <a:gd name="T33" fmla="*/ 126528 h 525911"/>
              <a:gd name="T34" fmla="*/ 366269 w 595750"/>
              <a:gd name="T35" fmla="*/ 123713 h 525911"/>
              <a:gd name="T36" fmla="*/ 327103 w 595750"/>
              <a:gd name="T37" fmla="*/ 126528 h 525911"/>
              <a:gd name="T38" fmla="*/ 289901 w 595750"/>
              <a:gd name="T39" fmla="*/ 134671 h 525911"/>
              <a:gd name="T40" fmla="*/ 255169 w 595750"/>
              <a:gd name="T41" fmla="*/ 147693 h 525911"/>
              <a:gd name="T42" fmla="*/ 223418 w 595750"/>
              <a:gd name="T43" fmla="*/ 165144 h 525911"/>
              <a:gd name="T44" fmla="*/ 195155 w 595750"/>
              <a:gd name="T45" fmla="*/ 186576 h 525911"/>
              <a:gd name="T46" fmla="*/ 170891 w 595750"/>
              <a:gd name="T47" fmla="*/ 211540 h 525911"/>
              <a:gd name="T48" fmla="*/ 151134 w 595750"/>
              <a:gd name="T49" fmla="*/ 239586 h 525911"/>
              <a:gd name="T50" fmla="*/ 136392 w 595750"/>
              <a:gd name="T51" fmla="*/ 270267 h 525911"/>
              <a:gd name="T52" fmla="*/ 127170 w 595750"/>
              <a:gd name="T53" fmla="*/ 303130 h 525911"/>
              <a:gd name="T54" fmla="*/ 123986 w 595750"/>
              <a:gd name="T55" fmla="*/ 337727 h 525911"/>
              <a:gd name="T56" fmla="*/ 127170 w 595750"/>
              <a:gd name="T57" fmla="*/ 372580 h 525911"/>
              <a:gd name="T58" fmla="*/ 136392 w 595750"/>
              <a:gd name="T59" fmla="*/ 405591 h 525911"/>
              <a:gd name="T60" fmla="*/ 151134 w 595750"/>
              <a:gd name="T61" fmla="*/ 436330 h 525911"/>
              <a:gd name="T62" fmla="*/ 170891 w 595750"/>
              <a:gd name="T63" fmla="*/ 464366 h 525911"/>
              <a:gd name="T64" fmla="*/ 195155 w 595750"/>
              <a:gd name="T65" fmla="*/ 489269 h 525911"/>
              <a:gd name="T66" fmla="*/ 223418 w 595750"/>
              <a:gd name="T67" fmla="*/ 510608 h 525911"/>
              <a:gd name="T68" fmla="*/ 272388 w 595750"/>
              <a:gd name="T69" fmla="*/ 523644 h 525911"/>
              <a:gd name="T70" fmla="*/ 317960 w 595750"/>
              <a:gd name="T71" fmla="*/ 523954 h 52591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95750" h="525911">
                <a:moveTo>
                  <a:pt x="318662" y="525298"/>
                </a:moveTo>
                <a:lnTo>
                  <a:pt x="341443" y="523141"/>
                </a:lnTo>
                <a:lnTo>
                  <a:pt x="364042" y="519430"/>
                </a:lnTo>
                <a:lnTo>
                  <a:pt x="386350" y="514159"/>
                </a:lnTo>
                <a:lnTo>
                  <a:pt x="408257" y="507318"/>
                </a:lnTo>
                <a:lnTo>
                  <a:pt x="429655" y="498901"/>
                </a:lnTo>
                <a:lnTo>
                  <a:pt x="450432" y="488898"/>
                </a:lnTo>
                <a:lnTo>
                  <a:pt x="470482" y="477303"/>
                </a:lnTo>
                <a:lnTo>
                  <a:pt x="489693" y="464106"/>
                </a:lnTo>
                <a:lnTo>
                  <a:pt x="507804" y="449422"/>
                </a:lnTo>
                <a:lnTo>
                  <a:pt x="524248" y="433756"/>
                </a:lnTo>
                <a:lnTo>
                  <a:pt x="539016" y="417203"/>
                </a:lnTo>
                <a:lnTo>
                  <a:pt x="552100" y="399859"/>
                </a:lnTo>
                <a:lnTo>
                  <a:pt x="563490" y="381820"/>
                </a:lnTo>
                <a:lnTo>
                  <a:pt x="573177" y="363181"/>
                </a:lnTo>
                <a:lnTo>
                  <a:pt x="581152" y="344039"/>
                </a:lnTo>
                <a:lnTo>
                  <a:pt x="587406" y="324488"/>
                </a:lnTo>
                <a:lnTo>
                  <a:pt x="591930" y="304625"/>
                </a:lnTo>
                <a:lnTo>
                  <a:pt x="594714" y="284546"/>
                </a:lnTo>
                <a:lnTo>
                  <a:pt x="595645" y="266408"/>
                </a:lnTo>
                <a:lnTo>
                  <a:pt x="590909" y="255279"/>
                </a:lnTo>
                <a:lnTo>
                  <a:pt x="582919" y="240201"/>
                </a:lnTo>
                <a:lnTo>
                  <a:pt x="573676" y="225784"/>
                </a:lnTo>
                <a:lnTo>
                  <a:pt x="563238" y="212083"/>
                </a:lnTo>
                <a:lnTo>
                  <a:pt x="551667" y="199155"/>
                </a:lnTo>
                <a:lnTo>
                  <a:pt x="539025" y="187055"/>
                </a:lnTo>
                <a:lnTo>
                  <a:pt x="525372" y="175841"/>
                </a:lnTo>
                <a:lnTo>
                  <a:pt x="510770" y="165567"/>
                </a:lnTo>
                <a:lnTo>
                  <a:pt x="495278" y="156292"/>
                </a:lnTo>
                <a:lnTo>
                  <a:pt x="478959" y="148071"/>
                </a:lnTo>
                <a:lnTo>
                  <a:pt x="461874" y="140960"/>
                </a:lnTo>
                <a:lnTo>
                  <a:pt x="444082" y="135016"/>
                </a:lnTo>
                <a:lnTo>
                  <a:pt x="425646" y="130295"/>
                </a:lnTo>
                <a:lnTo>
                  <a:pt x="406626" y="126852"/>
                </a:lnTo>
                <a:lnTo>
                  <a:pt x="387083" y="124746"/>
                </a:lnTo>
                <a:lnTo>
                  <a:pt x="367078" y="124031"/>
                </a:lnTo>
                <a:lnTo>
                  <a:pt x="347238" y="124746"/>
                </a:lnTo>
                <a:lnTo>
                  <a:pt x="327826" y="126852"/>
                </a:lnTo>
                <a:lnTo>
                  <a:pt x="308906" y="130295"/>
                </a:lnTo>
                <a:lnTo>
                  <a:pt x="290541" y="135016"/>
                </a:lnTo>
                <a:lnTo>
                  <a:pt x="272795" y="140960"/>
                </a:lnTo>
                <a:lnTo>
                  <a:pt x="255733" y="148071"/>
                </a:lnTo>
                <a:lnTo>
                  <a:pt x="239417" y="156292"/>
                </a:lnTo>
                <a:lnTo>
                  <a:pt x="223911" y="165567"/>
                </a:lnTo>
                <a:lnTo>
                  <a:pt x="209280" y="175841"/>
                </a:lnTo>
                <a:lnTo>
                  <a:pt x="195587" y="187055"/>
                </a:lnTo>
                <a:lnTo>
                  <a:pt x="182895" y="199155"/>
                </a:lnTo>
                <a:lnTo>
                  <a:pt x="171269" y="212083"/>
                </a:lnTo>
                <a:lnTo>
                  <a:pt x="160771" y="225784"/>
                </a:lnTo>
                <a:lnTo>
                  <a:pt x="151467" y="240201"/>
                </a:lnTo>
                <a:lnTo>
                  <a:pt x="143419" y="255279"/>
                </a:lnTo>
                <a:lnTo>
                  <a:pt x="136692" y="270960"/>
                </a:lnTo>
                <a:lnTo>
                  <a:pt x="131348" y="287188"/>
                </a:lnTo>
                <a:lnTo>
                  <a:pt x="127452" y="303907"/>
                </a:lnTo>
                <a:lnTo>
                  <a:pt x="125068" y="321061"/>
                </a:lnTo>
                <a:lnTo>
                  <a:pt x="124259" y="338594"/>
                </a:lnTo>
                <a:lnTo>
                  <a:pt x="125068" y="356269"/>
                </a:lnTo>
                <a:lnTo>
                  <a:pt x="127452" y="373536"/>
                </a:lnTo>
                <a:lnTo>
                  <a:pt x="131348" y="390342"/>
                </a:lnTo>
                <a:lnTo>
                  <a:pt x="136692" y="406632"/>
                </a:lnTo>
                <a:lnTo>
                  <a:pt x="143419" y="422353"/>
                </a:lnTo>
                <a:lnTo>
                  <a:pt x="151467" y="437449"/>
                </a:lnTo>
                <a:lnTo>
                  <a:pt x="160771" y="451869"/>
                </a:lnTo>
                <a:lnTo>
                  <a:pt x="171269" y="465557"/>
                </a:lnTo>
                <a:lnTo>
                  <a:pt x="182895" y="478460"/>
                </a:lnTo>
                <a:lnTo>
                  <a:pt x="195587" y="490524"/>
                </a:lnTo>
                <a:lnTo>
                  <a:pt x="209280" y="501695"/>
                </a:lnTo>
                <a:lnTo>
                  <a:pt x="223911" y="511918"/>
                </a:lnTo>
                <a:lnTo>
                  <a:pt x="238126" y="520374"/>
                </a:lnTo>
                <a:lnTo>
                  <a:pt x="272990" y="524987"/>
                </a:lnTo>
                <a:lnTo>
                  <a:pt x="295808" y="525911"/>
                </a:lnTo>
                <a:lnTo>
                  <a:pt x="318662" y="525298"/>
                </a:lnTo>
                <a:close/>
              </a:path>
            </a:pathLst>
          </a:custGeom>
          <a:solidFill>
            <a:srgbClr val="1588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35" name="object 83"/>
          <p:cNvSpPr>
            <a:spLocks/>
          </p:cNvSpPr>
          <p:nvPr/>
        </p:nvSpPr>
        <p:spPr bwMode="auto">
          <a:xfrm>
            <a:off x="977900" y="3024188"/>
            <a:ext cx="528638" cy="468312"/>
          </a:xfrm>
          <a:custGeom>
            <a:avLst/>
            <a:gdLst>
              <a:gd name="T0" fmla="*/ 302534 w 529244"/>
              <a:gd name="T1" fmla="*/ 466838 h 467821"/>
              <a:gd name="T2" fmla="*/ 342418 w 529244"/>
              <a:gd name="T3" fmla="*/ 458797 h 467821"/>
              <a:gd name="T4" fmla="*/ 380904 w 529244"/>
              <a:gd name="T5" fmla="*/ 445105 h 467821"/>
              <a:gd name="T6" fmla="*/ 417217 w 529244"/>
              <a:gd name="T7" fmla="*/ 425698 h 467821"/>
              <a:gd name="T8" fmla="*/ 450275 w 529244"/>
              <a:gd name="T9" fmla="*/ 400779 h 467821"/>
              <a:gd name="T10" fmla="*/ 477756 w 529244"/>
              <a:gd name="T11" fmla="*/ 372150 h 467821"/>
              <a:gd name="T12" fmla="*/ 499270 w 529244"/>
              <a:gd name="T13" fmla="*/ 340720 h 467821"/>
              <a:gd name="T14" fmla="*/ 514759 w 529244"/>
              <a:gd name="T15" fmla="*/ 307159 h 467821"/>
              <a:gd name="T16" fmla="*/ 524164 w 529244"/>
              <a:gd name="T17" fmla="*/ 272138 h 467821"/>
              <a:gd name="T18" fmla="*/ 527428 w 529244"/>
              <a:gd name="T19" fmla="*/ 236330 h 467821"/>
              <a:gd name="T20" fmla="*/ 524493 w 529244"/>
              <a:gd name="T21" fmla="*/ 200405 h 467821"/>
              <a:gd name="T22" fmla="*/ 504037 w 529244"/>
              <a:gd name="T23" fmla="*/ 158508 h 467821"/>
              <a:gd name="T24" fmla="*/ 475878 w 529244"/>
              <a:gd name="T25" fmla="*/ 136953 h 467821"/>
              <a:gd name="T26" fmla="*/ 444177 w 529244"/>
              <a:gd name="T27" fmla="*/ 119401 h 467821"/>
              <a:gd name="T28" fmla="*/ 409420 w 529244"/>
              <a:gd name="T29" fmla="*/ 106304 h 467821"/>
              <a:gd name="T30" fmla="*/ 372090 w 529244"/>
              <a:gd name="T31" fmla="*/ 98117 h 467821"/>
              <a:gd name="T32" fmla="*/ 332680 w 529244"/>
              <a:gd name="T33" fmla="*/ 95287 h 467821"/>
              <a:gd name="T34" fmla="*/ 293562 w 529244"/>
              <a:gd name="T35" fmla="*/ 98117 h 467821"/>
              <a:gd name="T36" fmla="*/ 256405 w 529244"/>
              <a:gd name="T37" fmla="*/ 106304 h 467821"/>
              <a:gd name="T38" fmla="*/ 221716 w 529244"/>
              <a:gd name="T39" fmla="*/ 119401 h 467821"/>
              <a:gd name="T40" fmla="*/ 190004 w 529244"/>
              <a:gd name="T41" fmla="*/ 136953 h 467821"/>
              <a:gd name="T42" fmla="*/ 161776 w 529244"/>
              <a:gd name="T43" fmla="*/ 158508 h 467821"/>
              <a:gd name="T44" fmla="*/ 137541 w 529244"/>
              <a:gd name="T45" fmla="*/ 183615 h 467821"/>
              <a:gd name="T46" fmla="*/ 117809 w 529244"/>
              <a:gd name="T47" fmla="*/ 211823 h 467821"/>
              <a:gd name="T48" fmla="*/ 103084 w 529244"/>
              <a:gd name="T49" fmla="*/ 242677 h 467821"/>
              <a:gd name="T50" fmla="*/ 93875 w 529244"/>
              <a:gd name="T51" fmla="*/ 275729 h 467821"/>
              <a:gd name="T52" fmla="*/ 90694 w 529244"/>
              <a:gd name="T53" fmla="*/ 310525 h 467821"/>
              <a:gd name="T54" fmla="*/ 93875 w 529244"/>
              <a:gd name="T55" fmla="*/ 345578 h 467821"/>
              <a:gd name="T56" fmla="*/ 103084 w 529244"/>
              <a:gd name="T57" fmla="*/ 378777 h 467821"/>
              <a:gd name="T58" fmla="*/ 117809 w 529244"/>
              <a:gd name="T59" fmla="*/ 409693 h 467821"/>
              <a:gd name="T60" fmla="*/ 137541 w 529244"/>
              <a:gd name="T61" fmla="*/ 437888 h 467821"/>
              <a:gd name="T62" fmla="*/ 182263 w 529244"/>
              <a:gd name="T63" fmla="*/ 457710 h 467821"/>
              <a:gd name="T64" fmla="*/ 221679 w 529244"/>
              <a:gd name="T65" fmla="*/ 466231 h 467821"/>
              <a:gd name="T66" fmla="*/ 262029 w 529244"/>
              <a:gd name="T67" fmla="*/ 469296 h 46782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29244" h="467821">
                <a:moveTo>
                  <a:pt x="283282" y="467288"/>
                </a:moveTo>
                <a:lnTo>
                  <a:pt x="303576" y="465372"/>
                </a:lnTo>
                <a:lnTo>
                  <a:pt x="323713" y="462063"/>
                </a:lnTo>
                <a:lnTo>
                  <a:pt x="343597" y="457355"/>
                </a:lnTo>
                <a:lnTo>
                  <a:pt x="363131" y="451239"/>
                </a:lnTo>
                <a:lnTo>
                  <a:pt x="382216" y="443706"/>
                </a:lnTo>
                <a:lnTo>
                  <a:pt x="400756" y="434750"/>
                </a:lnTo>
                <a:lnTo>
                  <a:pt x="418653" y="424361"/>
                </a:lnTo>
                <a:lnTo>
                  <a:pt x="435810" y="412532"/>
                </a:lnTo>
                <a:lnTo>
                  <a:pt x="451825" y="399520"/>
                </a:lnTo>
                <a:lnTo>
                  <a:pt x="466358" y="385642"/>
                </a:lnTo>
                <a:lnTo>
                  <a:pt x="479401" y="370981"/>
                </a:lnTo>
                <a:lnTo>
                  <a:pt x="490947" y="355623"/>
                </a:lnTo>
                <a:lnTo>
                  <a:pt x="500989" y="339650"/>
                </a:lnTo>
                <a:lnTo>
                  <a:pt x="509519" y="323145"/>
                </a:lnTo>
                <a:lnTo>
                  <a:pt x="516531" y="306194"/>
                </a:lnTo>
                <a:lnTo>
                  <a:pt x="522016" y="288878"/>
                </a:lnTo>
                <a:lnTo>
                  <a:pt x="525969" y="271283"/>
                </a:lnTo>
                <a:lnTo>
                  <a:pt x="528380" y="253491"/>
                </a:lnTo>
                <a:lnTo>
                  <a:pt x="529244" y="235587"/>
                </a:lnTo>
                <a:lnTo>
                  <a:pt x="528552" y="217653"/>
                </a:lnTo>
                <a:lnTo>
                  <a:pt x="526299" y="199775"/>
                </a:lnTo>
                <a:lnTo>
                  <a:pt x="522475" y="182034"/>
                </a:lnTo>
                <a:lnTo>
                  <a:pt x="505772" y="158010"/>
                </a:lnTo>
                <a:lnTo>
                  <a:pt x="492119" y="146796"/>
                </a:lnTo>
                <a:lnTo>
                  <a:pt x="477517" y="136523"/>
                </a:lnTo>
                <a:lnTo>
                  <a:pt x="462025" y="127248"/>
                </a:lnTo>
                <a:lnTo>
                  <a:pt x="445706" y="119026"/>
                </a:lnTo>
                <a:lnTo>
                  <a:pt x="428620" y="111915"/>
                </a:lnTo>
                <a:lnTo>
                  <a:pt x="410829" y="105971"/>
                </a:lnTo>
                <a:lnTo>
                  <a:pt x="392392" y="101250"/>
                </a:lnTo>
                <a:lnTo>
                  <a:pt x="373372" y="97808"/>
                </a:lnTo>
                <a:lnTo>
                  <a:pt x="353830" y="95701"/>
                </a:lnTo>
                <a:lnTo>
                  <a:pt x="333825" y="94987"/>
                </a:lnTo>
                <a:lnTo>
                  <a:pt x="313985" y="95701"/>
                </a:lnTo>
                <a:lnTo>
                  <a:pt x="294573" y="97808"/>
                </a:lnTo>
                <a:lnTo>
                  <a:pt x="275653" y="101250"/>
                </a:lnTo>
                <a:lnTo>
                  <a:pt x="257288" y="105971"/>
                </a:lnTo>
                <a:lnTo>
                  <a:pt x="239542" y="111915"/>
                </a:lnTo>
                <a:lnTo>
                  <a:pt x="222479" y="119026"/>
                </a:lnTo>
                <a:lnTo>
                  <a:pt x="206164" y="127248"/>
                </a:lnTo>
                <a:lnTo>
                  <a:pt x="190658" y="136523"/>
                </a:lnTo>
                <a:lnTo>
                  <a:pt x="176027" y="146796"/>
                </a:lnTo>
                <a:lnTo>
                  <a:pt x="162333" y="158010"/>
                </a:lnTo>
                <a:lnTo>
                  <a:pt x="149642" y="170110"/>
                </a:lnTo>
                <a:lnTo>
                  <a:pt x="138015" y="183038"/>
                </a:lnTo>
                <a:lnTo>
                  <a:pt x="127518" y="196739"/>
                </a:lnTo>
                <a:lnTo>
                  <a:pt x="118214" y="211157"/>
                </a:lnTo>
                <a:lnTo>
                  <a:pt x="110166" y="226234"/>
                </a:lnTo>
                <a:lnTo>
                  <a:pt x="103438" y="241915"/>
                </a:lnTo>
                <a:lnTo>
                  <a:pt x="98095" y="258143"/>
                </a:lnTo>
                <a:lnTo>
                  <a:pt x="94199" y="274863"/>
                </a:lnTo>
                <a:lnTo>
                  <a:pt x="91815" y="292017"/>
                </a:lnTo>
                <a:lnTo>
                  <a:pt x="91006" y="309549"/>
                </a:lnTo>
                <a:lnTo>
                  <a:pt x="91815" y="327224"/>
                </a:lnTo>
                <a:lnTo>
                  <a:pt x="94199" y="344492"/>
                </a:lnTo>
                <a:lnTo>
                  <a:pt x="98095" y="361297"/>
                </a:lnTo>
                <a:lnTo>
                  <a:pt x="103438" y="377587"/>
                </a:lnTo>
                <a:lnTo>
                  <a:pt x="110166" y="393308"/>
                </a:lnTo>
                <a:lnTo>
                  <a:pt x="118214" y="408405"/>
                </a:lnTo>
                <a:lnTo>
                  <a:pt x="127518" y="422824"/>
                </a:lnTo>
                <a:lnTo>
                  <a:pt x="138015" y="436512"/>
                </a:lnTo>
                <a:lnTo>
                  <a:pt x="163708" y="450006"/>
                </a:lnTo>
                <a:lnTo>
                  <a:pt x="182890" y="456272"/>
                </a:lnTo>
                <a:lnTo>
                  <a:pt x="202500" y="461195"/>
                </a:lnTo>
                <a:lnTo>
                  <a:pt x="222442" y="464766"/>
                </a:lnTo>
                <a:lnTo>
                  <a:pt x="242618" y="466977"/>
                </a:lnTo>
                <a:lnTo>
                  <a:pt x="262931" y="467821"/>
                </a:lnTo>
                <a:lnTo>
                  <a:pt x="283282" y="467288"/>
                </a:lnTo>
                <a:close/>
              </a:path>
            </a:pathLst>
          </a:custGeom>
          <a:solidFill>
            <a:srgbClr val="2C9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36" name="object 84"/>
          <p:cNvSpPr>
            <a:spLocks/>
          </p:cNvSpPr>
          <p:nvPr/>
        </p:nvSpPr>
        <p:spPr bwMode="auto">
          <a:xfrm>
            <a:off x="1009650" y="3054350"/>
            <a:ext cx="465138" cy="407988"/>
          </a:xfrm>
          <a:custGeom>
            <a:avLst/>
            <a:gdLst>
              <a:gd name="T0" fmla="*/ 268025 w 463903"/>
              <a:gd name="T1" fmla="*/ 403669 h 409052"/>
              <a:gd name="T2" fmla="*/ 303292 w 463903"/>
              <a:gd name="T3" fmla="*/ 396667 h 409052"/>
              <a:gd name="T4" fmla="*/ 337277 w 463903"/>
              <a:gd name="T5" fmla="*/ 384809 h 409052"/>
              <a:gd name="T6" fmla="*/ 369284 w 463903"/>
              <a:gd name="T7" fmla="*/ 368048 h 409052"/>
              <a:gd name="T8" fmla="*/ 398550 w 463903"/>
              <a:gd name="T9" fmla="*/ 346552 h 409052"/>
              <a:gd name="T10" fmla="*/ 423047 w 463903"/>
              <a:gd name="T11" fmla="*/ 321831 h 409052"/>
              <a:gd name="T12" fmla="*/ 442254 w 463903"/>
              <a:gd name="T13" fmla="*/ 294662 h 409052"/>
              <a:gd name="T14" fmla="*/ 456120 w 463903"/>
              <a:gd name="T15" fmla="*/ 265621 h 409052"/>
              <a:gd name="T16" fmla="*/ 464591 w 463903"/>
              <a:gd name="T17" fmla="*/ 235296 h 409052"/>
              <a:gd name="T18" fmla="*/ 467618 w 463903"/>
              <a:gd name="T19" fmla="*/ 204265 h 409052"/>
              <a:gd name="T20" fmla="*/ 465148 w 463903"/>
              <a:gd name="T21" fmla="*/ 173109 h 409052"/>
              <a:gd name="T22" fmla="*/ 457132 w 463903"/>
              <a:gd name="T23" fmla="*/ 142411 h 409052"/>
              <a:gd name="T24" fmla="*/ 443516 w 463903"/>
              <a:gd name="T25" fmla="*/ 112748 h 409052"/>
              <a:gd name="T26" fmla="*/ 416343 w 463903"/>
              <a:gd name="T27" fmla="*/ 88946 h 409052"/>
              <a:gd name="T28" fmla="*/ 381186 w 463903"/>
              <a:gd name="T29" fmla="*/ 75993 h 409052"/>
              <a:gd name="T30" fmla="*/ 343430 w 463903"/>
              <a:gd name="T31" fmla="*/ 67892 h 409052"/>
              <a:gd name="T32" fmla="*/ 303567 w 463903"/>
              <a:gd name="T33" fmla="*/ 65093 h 409052"/>
              <a:gd name="T34" fmla="*/ 263999 w 463903"/>
              <a:gd name="T35" fmla="*/ 67892 h 409052"/>
              <a:gd name="T36" fmla="*/ 226416 w 463903"/>
              <a:gd name="T37" fmla="*/ 75993 h 409052"/>
              <a:gd name="T38" fmla="*/ 191329 w 463903"/>
              <a:gd name="T39" fmla="*/ 88946 h 409052"/>
              <a:gd name="T40" fmla="*/ 159253 w 463903"/>
              <a:gd name="T41" fmla="*/ 106307 h 409052"/>
              <a:gd name="T42" fmla="*/ 130701 w 463903"/>
              <a:gd name="T43" fmla="*/ 127626 h 409052"/>
              <a:gd name="T44" fmla="*/ 106188 w 463903"/>
              <a:gd name="T45" fmla="*/ 152459 h 409052"/>
              <a:gd name="T46" fmla="*/ 86228 w 463903"/>
              <a:gd name="T47" fmla="*/ 180359 h 409052"/>
              <a:gd name="T48" fmla="*/ 71334 w 463903"/>
              <a:gd name="T49" fmla="*/ 210879 h 409052"/>
              <a:gd name="T50" fmla="*/ 62022 w 463903"/>
              <a:gd name="T51" fmla="*/ 243569 h 409052"/>
              <a:gd name="T52" fmla="*/ 58803 w 463903"/>
              <a:gd name="T53" fmla="*/ 277986 h 409052"/>
              <a:gd name="T54" fmla="*/ 62022 w 463903"/>
              <a:gd name="T55" fmla="*/ 312657 h 409052"/>
              <a:gd name="T56" fmla="*/ 71334 w 463903"/>
              <a:gd name="T57" fmla="*/ 345495 h 409052"/>
              <a:gd name="T58" fmla="*/ 96569 w 463903"/>
              <a:gd name="T59" fmla="*/ 367663 h 409052"/>
              <a:gd name="T60" fmla="*/ 127909 w 463903"/>
              <a:gd name="T61" fmla="*/ 384163 h 409052"/>
              <a:gd name="T62" fmla="*/ 161412 w 463903"/>
              <a:gd name="T63" fmla="*/ 396064 h 409052"/>
              <a:gd name="T64" fmla="*/ 196394 w 463903"/>
              <a:gd name="T65" fmla="*/ 403316 h 409052"/>
              <a:gd name="T66" fmla="*/ 232161 w 463903"/>
              <a:gd name="T67" fmla="*/ 405869 h 40905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63903" h="409052">
                <a:moveTo>
                  <a:pt x="248137" y="408545"/>
                </a:moveTo>
                <a:lnTo>
                  <a:pt x="265895" y="406835"/>
                </a:lnTo>
                <a:lnTo>
                  <a:pt x="283505" y="403915"/>
                </a:lnTo>
                <a:lnTo>
                  <a:pt x="300883" y="399778"/>
                </a:lnTo>
                <a:lnTo>
                  <a:pt x="317942" y="394418"/>
                </a:lnTo>
                <a:lnTo>
                  <a:pt x="334597" y="387828"/>
                </a:lnTo>
                <a:lnTo>
                  <a:pt x="350762" y="380003"/>
                </a:lnTo>
                <a:lnTo>
                  <a:pt x="366351" y="370935"/>
                </a:lnTo>
                <a:lnTo>
                  <a:pt x="381280" y="360619"/>
                </a:lnTo>
                <a:lnTo>
                  <a:pt x="395384" y="349270"/>
                </a:lnTo>
                <a:lnTo>
                  <a:pt x="408188" y="337158"/>
                </a:lnTo>
                <a:lnTo>
                  <a:pt x="419687" y="324355"/>
                </a:lnTo>
                <a:lnTo>
                  <a:pt x="429874" y="310935"/>
                </a:lnTo>
                <a:lnTo>
                  <a:pt x="438741" y="296972"/>
                </a:lnTo>
                <a:lnTo>
                  <a:pt x="446284" y="282537"/>
                </a:lnTo>
                <a:lnTo>
                  <a:pt x="452496" y="267705"/>
                </a:lnTo>
                <a:lnTo>
                  <a:pt x="457370" y="252549"/>
                </a:lnTo>
                <a:lnTo>
                  <a:pt x="460900" y="237142"/>
                </a:lnTo>
                <a:lnTo>
                  <a:pt x="463080" y="221557"/>
                </a:lnTo>
                <a:lnTo>
                  <a:pt x="463903" y="205867"/>
                </a:lnTo>
                <a:lnTo>
                  <a:pt x="463363" y="190146"/>
                </a:lnTo>
                <a:lnTo>
                  <a:pt x="461453" y="174467"/>
                </a:lnTo>
                <a:lnTo>
                  <a:pt x="458168" y="158903"/>
                </a:lnTo>
                <a:lnTo>
                  <a:pt x="453500" y="143527"/>
                </a:lnTo>
                <a:lnTo>
                  <a:pt x="447444" y="128413"/>
                </a:lnTo>
                <a:lnTo>
                  <a:pt x="439993" y="113633"/>
                </a:lnTo>
                <a:lnTo>
                  <a:pt x="431141" y="99261"/>
                </a:lnTo>
                <a:lnTo>
                  <a:pt x="413035" y="89644"/>
                </a:lnTo>
                <a:lnTo>
                  <a:pt x="395950" y="82533"/>
                </a:lnTo>
                <a:lnTo>
                  <a:pt x="378158" y="76589"/>
                </a:lnTo>
                <a:lnTo>
                  <a:pt x="359722" y="71868"/>
                </a:lnTo>
                <a:lnTo>
                  <a:pt x="340702" y="68425"/>
                </a:lnTo>
                <a:lnTo>
                  <a:pt x="321159" y="66319"/>
                </a:lnTo>
                <a:lnTo>
                  <a:pt x="301155" y="65604"/>
                </a:lnTo>
                <a:lnTo>
                  <a:pt x="281314" y="66319"/>
                </a:lnTo>
                <a:lnTo>
                  <a:pt x="261902" y="68425"/>
                </a:lnTo>
                <a:lnTo>
                  <a:pt x="242982" y="71868"/>
                </a:lnTo>
                <a:lnTo>
                  <a:pt x="224617" y="76589"/>
                </a:lnTo>
                <a:lnTo>
                  <a:pt x="206872" y="82533"/>
                </a:lnTo>
                <a:lnTo>
                  <a:pt x="189809" y="89644"/>
                </a:lnTo>
                <a:lnTo>
                  <a:pt x="173493" y="97865"/>
                </a:lnTo>
                <a:lnTo>
                  <a:pt x="157987" y="107141"/>
                </a:lnTo>
                <a:lnTo>
                  <a:pt x="143356" y="117414"/>
                </a:lnTo>
                <a:lnTo>
                  <a:pt x="129663" y="128628"/>
                </a:lnTo>
                <a:lnTo>
                  <a:pt x="116971" y="140728"/>
                </a:lnTo>
                <a:lnTo>
                  <a:pt x="105345" y="153656"/>
                </a:lnTo>
                <a:lnTo>
                  <a:pt x="94847" y="167357"/>
                </a:lnTo>
                <a:lnTo>
                  <a:pt x="85543" y="181774"/>
                </a:lnTo>
                <a:lnTo>
                  <a:pt x="77495" y="196852"/>
                </a:lnTo>
                <a:lnTo>
                  <a:pt x="70768" y="212533"/>
                </a:lnTo>
                <a:lnTo>
                  <a:pt x="65424" y="228761"/>
                </a:lnTo>
                <a:lnTo>
                  <a:pt x="61529" y="245480"/>
                </a:lnTo>
                <a:lnTo>
                  <a:pt x="59144" y="262634"/>
                </a:lnTo>
                <a:lnTo>
                  <a:pt x="58336" y="280167"/>
                </a:lnTo>
                <a:lnTo>
                  <a:pt x="59144" y="297842"/>
                </a:lnTo>
                <a:lnTo>
                  <a:pt x="61529" y="315110"/>
                </a:lnTo>
                <a:lnTo>
                  <a:pt x="65424" y="331915"/>
                </a:lnTo>
                <a:lnTo>
                  <a:pt x="70768" y="348205"/>
                </a:lnTo>
                <a:lnTo>
                  <a:pt x="81277" y="360510"/>
                </a:lnTo>
                <a:lnTo>
                  <a:pt x="95802" y="370547"/>
                </a:lnTo>
                <a:lnTo>
                  <a:pt x="111035" y="379437"/>
                </a:lnTo>
                <a:lnTo>
                  <a:pt x="126892" y="387176"/>
                </a:lnTo>
                <a:lnTo>
                  <a:pt x="143285" y="393756"/>
                </a:lnTo>
                <a:lnTo>
                  <a:pt x="160130" y="399171"/>
                </a:lnTo>
                <a:lnTo>
                  <a:pt x="177342" y="403415"/>
                </a:lnTo>
                <a:lnTo>
                  <a:pt x="194834" y="406480"/>
                </a:lnTo>
                <a:lnTo>
                  <a:pt x="212520" y="408362"/>
                </a:lnTo>
                <a:lnTo>
                  <a:pt x="230317" y="409052"/>
                </a:lnTo>
                <a:lnTo>
                  <a:pt x="248137" y="408545"/>
                </a:lnTo>
                <a:close/>
              </a:path>
            </a:pathLst>
          </a:custGeom>
          <a:solidFill>
            <a:srgbClr val="45A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37" name="object 85"/>
          <p:cNvSpPr>
            <a:spLocks/>
          </p:cNvSpPr>
          <p:nvPr/>
        </p:nvSpPr>
        <p:spPr bwMode="auto">
          <a:xfrm>
            <a:off x="1044575" y="3082925"/>
            <a:ext cx="395288" cy="350838"/>
          </a:xfrm>
          <a:custGeom>
            <a:avLst/>
            <a:gdLst>
              <a:gd name="T0" fmla="*/ 225405 w 396580"/>
              <a:gd name="T1" fmla="*/ 348711 h 350956"/>
              <a:gd name="T2" fmla="*/ 255213 w 396580"/>
              <a:gd name="T3" fmla="*/ 342627 h 350956"/>
              <a:gd name="T4" fmla="*/ 283958 w 396580"/>
              <a:gd name="T5" fmla="*/ 332297 h 350956"/>
              <a:gd name="T6" fmla="*/ 311055 w 396580"/>
              <a:gd name="T7" fmla="*/ 317674 h 350956"/>
              <a:gd name="T8" fmla="*/ 335532 w 396580"/>
              <a:gd name="T9" fmla="*/ 299058 h 350956"/>
              <a:gd name="T10" fmla="*/ 355769 w 396580"/>
              <a:gd name="T11" fmla="*/ 277792 h 350956"/>
              <a:gd name="T12" fmla="*/ 371663 w 396580"/>
              <a:gd name="T13" fmla="*/ 254391 h 350956"/>
              <a:gd name="T14" fmla="*/ 383159 w 396580"/>
              <a:gd name="T15" fmla="*/ 229370 h 350956"/>
              <a:gd name="T16" fmla="*/ 390195 w 396580"/>
              <a:gd name="T17" fmla="*/ 203233 h 350956"/>
              <a:gd name="T18" fmla="*/ 392716 w 396580"/>
              <a:gd name="T19" fmla="*/ 176488 h 350956"/>
              <a:gd name="T20" fmla="*/ 390665 w 396580"/>
              <a:gd name="T21" fmla="*/ 149642 h 350956"/>
              <a:gd name="T22" fmla="*/ 383982 w 396580"/>
              <a:gd name="T23" fmla="*/ 123205 h 350956"/>
              <a:gd name="T24" fmla="*/ 372610 w 396580"/>
              <a:gd name="T25" fmla="*/ 97682 h 350956"/>
              <a:gd name="T26" fmla="*/ 356492 w 396580"/>
              <a:gd name="T27" fmla="*/ 73583 h 350956"/>
              <a:gd name="T28" fmla="*/ 335610 w 396580"/>
              <a:gd name="T29" fmla="*/ 51620 h 350956"/>
              <a:gd name="T30" fmla="*/ 304049 w 396580"/>
              <a:gd name="T31" fmla="*/ 39336 h 350956"/>
              <a:gd name="T32" fmla="*/ 264887 w 396580"/>
              <a:gd name="T33" fmla="*/ 36518 h 350956"/>
              <a:gd name="T34" fmla="*/ 226017 w 396580"/>
              <a:gd name="T35" fmla="*/ 39336 h 350956"/>
              <a:gd name="T36" fmla="*/ 189096 w 396580"/>
              <a:gd name="T37" fmla="*/ 47490 h 350956"/>
              <a:gd name="T38" fmla="*/ 154626 w 396580"/>
              <a:gd name="T39" fmla="*/ 60533 h 350956"/>
              <a:gd name="T40" fmla="*/ 123115 w 396580"/>
              <a:gd name="T41" fmla="*/ 78012 h 350956"/>
              <a:gd name="T42" fmla="*/ 95065 w 396580"/>
              <a:gd name="T43" fmla="*/ 99479 h 350956"/>
              <a:gd name="T44" fmla="*/ 70984 w 396580"/>
              <a:gd name="T45" fmla="*/ 124480 h 350956"/>
              <a:gd name="T46" fmla="*/ 51377 w 396580"/>
              <a:gd name="T47" fmla="*/ 152571 h 350956"/>
              <a:gd name="T48" fmla="*/ 36745 w 396580"/>
              <a:gd name="T49" fmla="*/ 183296 h 350956"/>
              <a:gd name="T50" fmla="*/ 27596 w 396580"/>
              <a:gd name="T51" fmla="*/ 216211 h 350956"/>
              <a:gd name="T52" fmla="*/ 24434 w 396580"/>
              <a:gd name="T53" fmla="*/ 250864 h 350956"/>
              <a:gd name="T54" fmla="*/ 36224 w 396580"/>
              <a:gd name="T55" fmla="*/ 277011 h 350956"/>
              <a:gd name="T56" fmla="*/ 56943 w 396580"/>
              <a:gd name="T57" fmla="*/ 298973 h 350956"/>
              <a:gd name="T58" fmla="*/ 80864 w 396580"/>
              <a:gd name="T59" fmla="*/ 317273 h 350956"/>
              <a:gd name="T60" fmla="*/ 107225 w 396580"/>
              <a:gd name="T61" fmla="*/ 331636 h 350956"/>
              <a:gd name="T62" fmla="*/ 135444 w 396580"/>
              <a:gd name="T63" fmla="*/ 342014 h 350956"/>
              <a:gd name="T64" fmla="*/ 164937 w 396580"/>
              <a:gd name="T65" fmla="*/ 348353 h 350956"/>
              <a:gd name="T66" fmla="*/ 195119 w 396580"/>
              <a:gd name="T67" fmla="*/ 350602 h 35095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96580" h="350956">
                <a:moveTo>
                  <a:pt x="212355" y="350530"/>
                </a:moveTo>
                <a:lnTo>
                  <a:pt x="227623" y="349062"/>
                </a:lnTo>
                <a:lnTo>
                  <a:pt x="242771" y="346545"/>
                </a:lnTo>
                <a:lnTo>
                  <a:pt x="257724" y="342972"/>
                </a:lnTo>
                <a:lnTo>
                  <a:pt x="272409" y="338337"/>
                </a:lnTo>
                <a:lnTo>
                  <a:pt x="286751" y="332633"/>
                </a:lnTo>
                <a:lnTo>
                  <a:pt x="300678" y="325855"/>
                </a:lnTo>
                <a:lnTo>
                  <a:pt x="314115" y="317995"/>
                </a:lnTo>
                <a:lnTo>
                  <a:pt x="326988" y="309048"/>
                </a:lnTo>
                <a:lnTo>
                  <a:pt x="338833" y="299361"/>
                </a:lnTo>
                <a:lnTo>
                  <a:pt x="349595" y="289015"/>
                </a:lnTo>
                <a:lnTo>
                  <a:pt x="359269" y="278071"/>
                </a:lnTo>
                <a:lnTo>
                  <a:pt x="367846" y="266595"/>
                </a:lnTo>
                <a:lnTo>
                  <a:pt x="375320" y="254649"/>
                </a:lnTo>
                <a:lnTo>
                  <a:pt x="381683" y="242296"/>
                </a:lnTo>
                <a:lnTo>
                  <a:pt x="386928" y="229601"/>
                </a:lnTo>
                <a:lnTo>
                  <a:pt x="391047" y="216627"/>
                </a:lnTo>
                <a:lnTo>
                  <a:pt x="394034" y="203437"/>
                </a:lnTo>
                <a:lnTo>
                  <a:pt x="395880" y="190095"/>
                </a:lnTo>
                <a:lnTo>
                  <a:pt x="396580" y="176665"/>
                </a:lnTo>
                <a:lnTo>
                  <a:pt x="396125" y="163209"/>
                </a:lnTo>
                <a:lnTo>
                  <a:pt x="394508" y="149792"/>
                </a:lnTo>
                <a:lnTo>
                  <a:pt x="391721" y="136477"/>
                </a:lnTo>
                <a:lnTo>
                  <a:pt x="387759" y="123328"/>
                </a:lnTo>
                <a:lnTo>
                  <a:pt x="382613" y="110408"/>
                </a:lnTo>
                <a:lnTo>
                  <a:pt x="376276" y="97781"/>
                </a:lnTo>
                <a:lnTo>
                  <a:pt x="368740" y="85510"/>
                </a:lnTo>
                <a:lnTo>
                  <a:pt x="359999" y="73658"/>
                </a:lnTo>
                <a:lnTo>
                  <a:pt x="350045" y="62290"/>
                </a:lnTo>
                <a:lnTo>
                  <a:pt x="338912" y="51671"/>
                </a:lnTo>
                <a:lnTo>
                  <a:pt x="328928" y="43551"/>
                </a:lnTo>
                <a:lnTo>
                  <a:pt x="307040" y="39375"/>
                </a:lnTo>
                <a:lnTo>
                  <a:pt x="287498" y="37268"/>
                </a:lnTo>
                <a:lnTo>
                  <a:pt x="267493" y="36554"/>
                </a:lnTo>
                <a:lnTo>
                  <a:pt x="247653" y="37268"/>
                </a:lnTo>
                <a:lnTo>
                  <a:pt x="228241" y="39375"/>
                </a:lnTo>
                <a:lnTo>
                  <a:pt x="209321" y="42817"/>
                </a:lnTo>
                <a:lnTo>
                  <a:pt x="190956" y="47538"/>
                </a:lnTo>
                <a:lnTo>
                  <a:pt x="173210" y="53483"/>
                </a:lnTo>
                <a:lnTo>
                  <a:pt x="156147" y="60593"/>
                </a:lnTo>
                <a:lnTo>
                  <a:pt x="139831" y="68815"/>
                </a:lnTo>
                <a:lnTo>
                  <a:pt x="124326" y="78090"/>
                </a:lnTo>
                <a:lnTo>
                  <a:pt x="109695" y="88363"/>
                </a:lnTo>
                <a:lnTo>
                  <a:pt x="96001" y="99578"/>
                </a:lnTo>
                <a:lnTo>
                  <a:pt x="83310" y="111677"/>
                </a:lnTo>
                <a:lnTo>
                  <a:pt x="71683" y="124606"/>
                </a:lnTo>
                <a:lnTo>
                  <a:pt x="61186" y="138307"/>
                </a:lnTo>
                <a:lnTo>
                  <a:pt x="51882" y="152724"/>
                </a:lnTo>
                <a:lnTo>
                  <a:pt x="43834" y="167801"/>
                </a:lnTo>
                <a:lnTo>
                  <a:pt x="37106" y="183482"/>
                </a:lnTo>
                <a:lnTo>
                  <a:pt x="31763" y="199710"/>
                </a:lnTo>
                <a:lnTo>
                  <a:pt x="27867" y="216430"/>
                </a:lnTo>
                <a:lnTo>
                  <a:pt x="25483" y="233584"/>
                </a:lnTo>
                <a:lnTo>
                  <a:pt x="24674" y="251116"/>
                </a:lnTo>
                <a:lnTo>
                  <a:pt x="25128" y="261024"/>
                </a:lnTo>
                <a:lnTo>
                  <a:pt x="36580" y="277290"/>
                </a:lnTo>
                <a:lnTo>
                  <a:pt x="46534" y="288656"/>
                </a:lnTo>
                <a:lnTo>
                  <a:pt x="57503" y="299276"/>
                </a:lnTo>
                <a:lnTo>
                  <a:pt x="69236" y="308924"/>
                </a:lnTo>
                <a:lnTo>
                  <a:pt x="81659" y="317594"/>
                </a:lnTo>
                <a:lnTo>
                  <a:pt x="94698" y="325278"/>
                </a:lnTo>
                <a:lnTo>
                  <a:pt x="108280" y="331972"/>
                </a:lnTo>
                <a:lnTo>
                  <a:pt x="122331" y="337668"/>
                </a:lnTo>
                <a:lnTo>
                  <a:pt x="136777" y="342359"/>
                </a:lnTo>
                <a:lnTo>
                  <a:pt x="151545" y="346040"/>
                </a:lnTo>
                <a:lnTo>
                  <a:pt x="166560" y="348704"/>
                </a:lnTo>
                <a:lnTo>
                  <a:pt x="181749" y="350345"/>
                </a:lnTo>
                <a:lnTo>
                  <a:pt x="197039" y="350956"/>
                </a:lnTo>
                <a:lnTo>
                  <a:pt x="212355" y="350530"/>
                </a:lnTo>
                <a:close/>
              </a:path>
            </a:pathLst>
          </a:custGeom>
          <a:solidFill>
            <a:srgbClr val="5FAF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38" name="object 86"/>
          <p:cNvSpPr>
            <a:spLocks/>
          </p:cNvSpPr>
          <p:nvPr/>
        </p:nvSpPr>
        <p:spPr bwMode="auto">
          <a:xfrm>
            <a:off x="1076325" y="3111500"/>
            <a:ext cx="331788" cy="292100"/>
          </a:xfrm>
          <a:custGeom>
            <a:avLst/>
            <a:gdLst>
              <a:gd name="T0" fmla="*/ 191849 w 330744"/>
              <a:gd name="T1" fmla="*/ 290165 h 292264"/>
              <a:gd name="T2" fmla="*/ 217001 w 330744"/>
              <a:gd name="T3" fmla="*/ 285072 h 292264"/>
              <a:gd name="T4" fmla="*/ 241233 w 330744"/>
              <a:gd name="T5" fmla="*/ 276460 h 292264"/>
              <a:gd name="T6" fmla="*/ 264061 w 330744"/>
              <a:gd name="T7" fmla="*/ 264296 h 292264"/>
              <a:gd name="T8" fmla="*/ 290183 w 330744"/>
              <a:gd name="T9" fmla="*/ 243999 h 292264"/>
              <a:gd name="T10" fmla="*/ 306788 w 330744"/>
              <a:gd name="T11" fmla="*/ 225347 h 292264"/>
              <a:gd name="T12" fmla="*/ 319507 w 330744"/>
              <a:gd name="T13" fmla="*/ 204946 h 292264"/>
              <a:gd name="T14" fmla="*/ 328276 w 330744"/>
              <a:gd name="T15" fmla="*/ 183245 h 292264"/>
              <a:gd name="T16" fmla="*/ 333032 w 330744"/>
              <a:gd name="T17" fmla="*/ 160702 h 292264"/>
              <a:gd name="T18" fmla="*/ 333712 w 330744"/>
              <a:gd name="T19" fmla="*/ 137769 h 292264"/>
              <a:gd name="T20" fmla="*/ 330254 w 330744"/>
              <a:gd name="T21" fmla="*/ 114900 h 292264"/>
              <a:gd name="T22" fmla="*/ 322593 w 330744"/>
              <a:gd name="T23" fmla="*/ 92555 h 292264"/>
              <a:gd name="T24" fmla="*/ 310667 w 330744"/>
              <a:gd name="T25" fmla="*/ 71184 h 292264"/>
              <a:gd name="T26" fmla="*/ 294413 w 330744"/>
              <a:gd name="T27" fmla="*/ 51243 h 292264"/>
              <a:gd name="T28" fmla="*/ 275116 w 330744"/>
              <a:gd name="T29" fmla="*/ 34540 h 292264"/>
              <a:gd name="T30" fmla="*/ 253583 w 330744"/>
              <a:gd name="T31" fmla="*/ 21080 h 292264"/>
              <a:gd name="T32" fmla="*/ 230300 w 330744"/>
              <a:gd name="T33" fmla="*/ 10900 h 292264"/>
              <a:gd name="T34" fmla="*/ 216775 w 330744"/>
              <a:gd name="T35" fmla="*/ 8046 h 292264"/>
              <a:gd name="T36" fmla="*/ 178079 w 330744"/>
              <a:gd name="T37" fmla="*/ 13585 h 292264"/>
              <a:gd name="T38" fmla="*/ 141625 w 330744"/>
              <a:gd name="T39" fmla="*/ 24233 h 292264"/>
              <a:gd name="T40" fmla="*/ 107929 w 330744"/>
              <a:gd name="T41" fmla="*/ 39541 h 292264"/>
              <a:gd name="T42" fmla="*/ 77506 w 330744"/>
              <a:gd name="T43" fmla="*/ 59056 h 292264"/>
              <a:gd name="T44" fmla="*/ 50871 w 330744"/>
              <a:gd name="T45" fmla="*/ 82331 h 292264"/>
              <a:gd name="T46" fmla="*/ 28537 w 330744"/>
              <a:gd name="T47" fmla="*/ 108916 h 292264"/>
              <a:gd name="T48" fmla="*/ 11020 w 330744"/>
              <a:gd name="T49" fmla="*/ 138360 h 292264"/>
              <a:gd name="T50" fmla="*/ 1153 w 330744"/>
              <a:gd name="T51" fmla="*/ 163252 h 292264"/>
              <a:gd name="T52" fmla="*/ 3631 w 330744"/>
              <a:gd name="T53" fmla="*/ 176763 h 292264"/>
              <a:gd name="T54" fmla="*/ 11292 w 330744"/>
              <a:gd name="T55" fmla="*/ 198948 h 292264"/>
              <a:gd name="T56" fmla="*/ 23219 w 330744"/>
              <a:gd name="T57" fmla="*/ 220092 h 292264"/>
              <a:gd name="T58" fmla="*/ 39471 w 330744"/>
              <a:gd name="T59" fmla="*/ 239738 h 292264"/>
              <a:gd name="T60" fmla="*/ 58769 w 330744"/>
              <a:gd name="T61" fmla="*/ 256730 h 292264"/>
              <a:gd name="T62" fmla="*/ 80302 w 330744"/>
              <a:gd name="T63" fmla="*/ 270410 h 292264"/>
              <a:gd name="T64" fmla="*/ 103585 w 330744"/>
              <a:gd name="T65" fmla="*/ 280750 h 292264"/>
              <a:gd name="T66" fmla="*/ 128132 w 330744"/>
              <a:gd name="T67" fmla="*/ 287717 h 292264"/>
              <a:gd name="T68" fmla="*/ 153459 w 330744"/>
              <a:gd name="T69" fmla="*/ 291278 h 292264"/>
              <a:gd name="T70" fmla="*/ 179079 w 330744"/>
              <a:gd name="T71" fmla="*/ 291402 h 29226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330744" h="292264">
                <a:moveTo>
                  <a:pt x="177394" y="291894"/>
                </a:moveTo>
                <a:lnTo>
                  <a:pt x="190043" y="290654"/>
                </a:lnTo>
                <a:lnTo>
                  <a:pt x="202585" y="288541"/>
                </a:lnTo>
                <a:lnTo>
                  <a:pt x="214958" y="285552"/>
                </a:lnTo>
                <a:lnTo>
                  <a:pt x="227105" y="281681"/>
                </a:lnTo>
                <a:lnTo>
                  <a:pt x="238963" y="276925"/>
                </a:lnTo>
                <a:lnTo>
                  <a:pt x="250474" y="271279"/>
                </a:lnTo>
                <a:lnTo>
                  <a:pt x="261576" y="264741"/>
                </a:lnTo>
                <a:lnTo>
                  <a:pt x="272211" y="257305"/>
                </a:lnTo>
                <a:lnTo>
                  <a:pt x="287453" y="244410"/>
                </a:lnTo>
                <a:lnTo>
                  <a:pt x="296155" y="235317"/>
                </a:lnTo>
                <a:lnTo>
                  <a:pt x="303902" y="225728"/>
                </a:lnTo>
                <a:lnTo>
                  <a:pt x="310687" y="215701"/>
                </a:lnTo>
                <a:lnTo>
                  <a:pt x="316501" y="205291"/>
                </a:lnTo>
                <a:lnTo>
                  <a:pt x="321337" y="194557"/>
                </a:lnTo>
                <a:lnTo>
                  <a:pt x="325187" y="183554"/>
                </a:lnTo>
                <a:lnTo>
                  <a:pt x="328044" y="172340"/>
                </a:lnTo>
                <a:lnTo>
                  <a:pt x="329898" y="160972"/>
                </a:lnTo>
                <a:lnTo>
                  <a:pt x="330744" y="149506"/>
                </a:lnTo>
                <a:lnTo>
                  <a:pt x="330572" y="138000"/>
                </a:lnTo>
                <a:lnTo>
                  <a:pt x="329375" y="126510"/>
                </a:lnTo>
                <a:lnTo>
                  <a:pt x="327146" y="115095"/>
                </a:lnTo>
                <a:lnTo>
                  <a:pt x="323875" y="103809"/>
                </a:lnTo>
                <a:lnTo>
                  <a:pt x="319557" y="92711"/>
                </a:lnTo>
                <a:lnTo>
                  <a:pt x="314182" y="81857"/>
                </a:lnTo>
                <a:lnTo>
                  <a:pt x="307744" y="71304"/>
                </a:lnTo>
                <a:lnTo>
                  <a:pt x="300233" y="61110"/>
                </a:lnTo>
                <a:lnTo>
                  <a:pt x="291643" y="51330"/>
                </a:lnTo>
                <a:lnTo>
                  <a:pt x="282392" y="42559"/>
                </a:lnTo>
                <a:lnTo>
                  <a:pt x="272527" y="34597"/>
                </a:lnTo>
                <a:lnTo>
                  <a:pt x="262109" y="27448"/>
                </a:lnTo>
                <a:lnTo>
                  <a:pt x="251197" y="21116"/>
                </a:lnTo>
                <a:lnTo>
                  <a:pt x="239852" y="15604"/>
                </a:lnTo>
                <a:lnTo>
                  <a:pt x="228133" y="10918"/>
                </a:lnTo>
                <a:lnTo>
                  <a:pt x="218769" y="7915"/>
                </a:lnTo>
                <a:lnTo>
                  <a:pt x="214735" y="8061"/>
                </a:lnTo>
                <a:lnTo>
                  <a:pt x="195323" y="10167"/>
                </a:lnTo>
                <a:lnTo>
                  <a:pt x="176403" y="13609"/>
                </a:lnTo>
                <a:lnTo>
                  <a:pt x="158038" y="18331"/>
                </a:lnTo>
                <a:lnTo>
                  <a:pt x="140292" y="24275"/>
                </a:lnTo>
                <a:lnTo>
                  <a:pt x="123229" y="31386"/>
                </a:lnTo>
                <a:lnTo>
                  <a:pt x="106913" y="39607"/>
                </a:lnTo>
                <a:lnTo>
                  <a:pt x="91408" y="48882"/>
                </a:lnTo>
                <a:lnTo>
                  <a:pt x="76777" y="59155"/>
                </a:lnTo>
                <a:lnTo>
                  <a:pt x="63083" y="70370"/>
                </a:lnTo>
                <a:lnTo>
                  <a:pt x="50392" y="82469"/>
                </a:lnTo>
                <a:lnTo>
                  <a:pt x="38765" y="95398"/>
                </a:lnTo>
                <a:lnTo>
                  <a:pt x="28268" y="109099"/>
                </a:lnTo>
                <a:lnTo>
                  <a:pt x="18964" y="123516"/>
                </a:lnTo>
                <a:lnTo>
                  <a:pt x="10916" y="138594"/>
                </a:lnTo>
                <a:lnTo>
                  <a:pt x="4188" y="154274"/>
                </a:lnTo>
                <a:lnTo>
                  <a:pt x="1141" y="163528"/>
                </a:lnTo>
                <a:lnTo>
                  <a:pt x="1368" y="165698"/>
                </a:lnTo>
                <a:lnTo>
                  <a:pt x="3598" y="177060"/>
                </a:lnTo>
                <a:lnTo>
                  <a:pt x="6868" y="188274"/>
                </a:lnTo>
                <a:lnTo>
                  <a:pt x="11186" y="199284"/>
                </a:lnTo>
                <a:lnTo>
                  <a:pt x="16561" y="210033"/>
                </a:lnTo>
                <a:lnTo>
                  <a:pt x="23000" y="220464"/>
                </a:lnTo>
                <a:lnTo>
                  <a:pt x="30510" y="230519"/>
                </a:lnTo>
                <a:lnTo>
                  <a:pt x="39100" y="240143"/>
                </a:lnTo>
                <a:lnTo>
                  <a:pt x="48351" y="249064"/>
                </a:lnTo>
                <a:lnTo>
                  <a:pt x="58216" y="257162"/>
                </a:lnTo>
                <a:lnTo>
                  <a:pt x="68634" y="264430"/>
                </a:lnTo>
                <a:lnTo>
                  <a:pt x="79546" y="270866"/>
                </a:lnTo>
                <a:lnTo>
                  <a:pt x="90891" y="276465"/>
                </a:lnTo>
                <a:lnTo>
                  <a:pt x="102610" y="281224"/>
                </a:lnTo>
                <a:lnTo>
                  <a:pt x="114642" y="285138"/>
                </a:lnTo>
                <a:lnTo>
                  <a:pt x="126926" y="288203"/>
                </a:lnTo>
                <a:lnTo>
                  <a:pt x="139404" y="290415"/>
                </a:lnTo>
                <a:lnTo>
                  <a:pt x="152015" y="291770"/>
                </a:lnTo>
                <a:lnTo>
                  <a:pt x="164698" y="292264"/>
                </a:lnTo>
                <a:lnTo>
                  <a:pt x="177394" y="291894"/>
                </a:lnTo>
                <a:close/>
              </a:path>
            </a:pathLst>
          </a:custGeom>
          <a:solidFill>
            <a:srgbClr val="7CBE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39" name="object 87"/>
          <p:cNvSpPr>
            <a:spLocks/>
          </p:cNvSpPr>
          <p:nvPr/>
        </p:nvSpPr>
        <p:spPr bwMode="auto">
          <a:xfrm>
            <a:off x="1109663" y="3141663"/>
            <a:ext cx="265112" cy="233362"/>
          </a:xfrm>
          <a:custGeom>
            <a:avLst/>
            <a:gdLst>
              <a:gd name="T0" fmla="*/ 150289 w 264112"/>
              <a:gd name="T1" fmla="*/ 230585 h 234337"/>
              <a:gd name="T2" fmla="*/ 162547 w 264112"/>
              <a:gd name="T3" fmla="*/ 228737 h 234337"/>
              <a:gd name="T4" fmla="*/ 174627 w 264112"/>
              <a:gd name="T5" fmla="*/ 225879 h 234337"/>
              <a:gd name="T6" fmla="*/ 186447 w 264112"/>
              <a:gd name="T7" fmla="*/ 222003 h 234337"/>
              <a:gd name="T8" fmla="*/ 197924 w 264112"/>
              <a:gd name="T9" fmla="*/ 217099 h 234337"/>
              <a:gd name="T10" fmla="*/ 208971 w 264112"/>
              <a:gd name="T11" fmla="*/ 211162 h 234337"/>
              <a:gd name="T12" fmla="*/ 219510 w 264112"/>
              <a:gd name="T13" fmla="*/ 204184 h 234337"/>
              <a:gd name="T14" fmla="*/ 235731 w 264112"/>
              <a:gd name="T15" fmla="*/ 190121 h 234337"/>
              <a:gd name="T16" fmla="*/ 243950 w 264112"/>
              <a:gd name="T17" fmla="*/ 180733 h 234337"/>
              <a:gd name="T18" fmla="*/ 250941 w 264112"/>
              <a:gd name="T19" fmla="*/ 170797 h 234337"/>
              <a:gd name="T20" fmla="*/ 256693 w 264112"/>
              <a:gd name="T21" fmla="*/ 160405 h 234337"/>
              <a:gd name="T22" fmla="*/ 261197 w 264112"/>
              <a:gd name="T23" fmla="*/ 149644 h 234337"/>
              <a:gd name="T24" fmla="*/ 264442 w 264112"/>
              <a:gd name="T25" fmla="*/ 138599 h 234337"/>
              <a:gd name="T26" fmla="*/ 266420 w 264112"/>
              <a:gd name="T27" fmla="*/ 127360 h 234337"/>
              <a:gd name="T28" fmla="*/ 267124 w 264112"/>
              <a:gd name="T29" fmla="*/ 116015 h 234337"/>
              <a:gd name="T30" fmla="*/ 266539 w 264112"/>
              <a:gd name="T31" fmla="*/ 104653 h 234337"/>
              <a:gd name="T32" fmla="*/ 264659 w 264112"/>
              <a:gd name="T33" fmla="*/ 93360 h 234337"/>
              <a:gd name="T34" fmla="*/ 261473 w 264112"/>
              <a:gd name="T35" fmla="*/ 82224 h 234337"/>
              <a:gd name="T36" fmla="*/ 256971 w 264112"/>
              <a:gd name="T37" fmla="*/ 71334 h 234337"/>
              <a:gd name="T38" fmla="*/ 251145 w 264112"/>
              <a:gd name="T39" fmla="*/ 60778 h 234337"/>
              <a:gd name="T40" fmla="*/ 243985 w 264112"/>
              <a:gd name="T41" fmla="*/ 50644 h 234337"/>
              <a:gd name="T42" fmla="*/ 235482 w 264112"/>
              <a:gd name="T43" fmla="*/ 41019 h 234337"/>
              <a:gd name="T44" fmla="*/ 221380 w 264112"/>
              <a:gd name="T45" fmla="*/ 28626 h 234337"/>
              <a:gd name="T46" fmla="*/ 211276 w 264112"/>
              <a:gd name="T47" fmla="*/ 21677 h 234337"/>
              <a:gd name="T48" fmla="*/ 200600 w 264112"/>
              <a:gd name="T49" fmla="*/ 15677 h 234337"/>
              <a:gd name="T50" fmla="*/ 189434 w 264112"/>
              <a:gd name="T51" fmla="*/ 10633 h 234337"/>
              <a:gd name="T52" fmla="*/ 177862 w 264112"/>
              <a:gd name="T53" fmla="*/ 6552 h 234337"/>
              <a:gd name="T54" fmla="*/ 165967 w 264112"/>
              <a:gd name="T55" fmla="*/ 3442 h 234337"/>
              <a:gd name="T56" fmla="*/ 153833 w 264112"/>
              <a:gd name="T57" fmla="*/ 1308 h 234337"/>
              <a:gd name="T58" fmla="*/ 141544 w 264112"/>
              <a:gd name="T59" fmla="*/ 157 h 234337"/>
              <a:gd name="T60" fmla="*/ 129181 w 264112"/>
              <a:gd name="T61" fmla="*/ 0 h 234337"/>
              <a:gd name="T62" fmla="*/ 116830 w 264112"/>
              <a:gd name="T63" fmla="*/ 838 h 234337"/>
              <a:gd name="T64" fmla="*/ 104571 w 264112"/>
              <a:gd name="T65" fmla="*/ 2686 h 234337"/>
              <a:gd name="T66" fmla="*/ 92493 w 264112"/>
              <a:gd name="T67" fmla="*/ 5545 h 234337"/>
              <a:gd name="T68" fmla="*/ 80672 w 264112"/>
              <a:gd name="T69" fmla="*/ 9422 h 234337"/>
              <a:gd name="T70" fmla="*/ 69198 w 264112"/>
              <a:gd name="T71" fmla="*/ 14327 h 234337"/>
              <a:gd name="T72" fmla="*/ 58150 w 264112"/>
              <a:gd name="T73" fmla="*/ 20266 h 234337"/>
              <a:gd name="T74" fmla="*/ 47613 w 264112"/>
              <a:gd name="T75" fmla="*/ 27245 h 234337"/>
              <a:gd name="T76" fmla="*/ 31391 w 264112"/>
              <a:gd name="T77" fmla="*/ 41308 h 234337"/>
              <a:gd name="T78" fmla="*/ 23172 w 264112"/>
              <a:gd name="T79" fmla="*/ 50695 h 234337"/>
              <a:gd name="T80" fmla="*/ 16182 w 264112"/>
              <a:gd name="T81" fmla="*/ 60631 h 234337"/>
              <a:gd name="T82" fmla="*/ 10429 w 264112"/>
              <a:gd name="T83" fmla="*/ 71021 h 234337"/>
              <a:gd name="T84" fmla="*/ 5925 w 264112"/>
              <a:gd name="T85" fmla="*/ 81782 h 234337"/>
              <a:gd name="T86" fmla="*/ 2680 w 264112"/>
              <a:gd name="T87" fmla="*/ 92827 h 234337"/>
              <a:gd name="T88" fmla="*/ 703 w 264112"/>
              <a:gd name="T89" fmla="*/ 104064 h 234337"/>
              <a:gd name="T90" fmla="*/ 0 w 264112"/>
              <a:gd name="T91" fmla="*/ 115409 h 234337"/>
              <a:gd name="T92" fmla="*/ 583 w 264112"/>
              <a:gd name="T93" fmla="*/ 126770 h 234337"/>
              <a:gd name="T94" fmla="*/ 2463 w 264112"/>
              <a:gd name="T95" fmla="*/ 138063 h 234337"/>
              <a:gd name="T96" fmla="*/ 5649 w 264112"/>
              <a:gd name="T97" fmla="*/ 149199 h 234337"/>
              <a:gd name="T98" fmla="*/ 10151 w 264112"/>
              <a:gd name="T99" fmla="*/ 160089 h 234337"/>
              <a:gd name="T100" fmla="*/ 15977 w 264112"/>
              <a:gd name="T101" fmla="*/ 170647 h 234337"/>
              <a:gd name="T102" fmla="*/ 23137 w 264112"/>
              <a:gd name="T103" fmla="*/ 180784 h 234337"/>
              <a:gd name="T104" fmla="*/ 31640 w 264112"/>
              <a:gd name="T105" fmla="*/ 190410 h 234337"/>
              <a:gd name="T106" fmla="*/ 45733 w 264112"/>
              <a:gd name="T107" fmla="*/ 202796 h 234337"/>
              <a:gd name="T108" fmla="*/ 55838 w 264112"/>
              <a:gd name="T109" fmla="*/ 209745 h 234337"/>
              <a:gd name="T110" fmla="*/ 66514 w 264112"/>
              <a:gd name="T111" fmla="*/ 215747 h 234337"/>
              <a:gd name="T112" fmla="*/ 77680 w 264112"/>
              <a:gd name="T113" fmla="*/ 220792 h 234337"/>
              <a:gd name="T114" fmla="*/ 89252 w 264112"/>
              <a:gd name="T115" fmla="*/ 224872 h 234337"/>
              <a:gd name="T116" fmla="*/ 101148 w 264112"/>
              <a:gd name="T117" fmla="*/ 227981 h 234337"/>
              <a:gd name="T118" fmla="*/ 113282 w 264112"/>
              <a:gd name="T119" fmla="*/ 230118 h 234337"/>
              <a:gd name="T120" fmla="*/ 125573 w 264112"/>
              <a:gd name="T121" fmla="*/ 231267 h 234337"/>
              <a:gd name="T122" fmla="*/ 137934 w 264112"/>
              <a:gd name="T123" fmla="*/ 231424 h 234337"/>
              <a:gd name="T124" fmla="*/ 150289 w 264112"/>
              <a:gd name="T125" fmla="*/ 230585 h 2343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64112" h="234337">
                <a:moveTo>
                  <a:pt x="148594" y="233486"/>
                </a:moveTo>
                <a:lnTo>
                  <a:pt x="160714" y="231617"/>
                </a:lnTo>
                <a:lnTo>
                  <a:pt x="172658" y="228723"/>
                </a:lnTo>
                <a:lnTo>
                  <a:pt x="184345" y="224797"/>
                </a:lnTo>
                <a:lnTo>
                  <a:pt x="195692" y="219832"/>
                </a:lnTo>
                <a:lnTo>
                  <a:pt x="206616" y="213820"/>
                </a:lnTo>
                <a:lnTo>
                  <a:pt x="217035" y="206754"/>
                </a:lnTo>
                <a:lnTo>
                  <a:pt x="233074" y="192514"/>
                </a:lnTo>
                <a:lnTo>
                  <a:pt x="241200" y="183007"/>
                </a:lnTo>
                <a:lnTo>
                  <a:pt x="248112" y="172948"/>
                </a:lnTo>
                <a:lnTo>
                  <a:pt x="253799" y="162424"/>
                </a:lnTo>
                <a:lnTo>
                  <a:pt x="258252" y="151527"/>
                </a:lnTo>
                <a:lnTo>
                  <a:pt x="261461" y="140343"/>
                </a:lnTo>
                <a:lnTo>
                  <a:pt x="263417" y="128963"/>
                </a:lnTo>
                <a:lnTo>
                  <a:pt x="264112" y="117476"/>
                </a:lnTo>
                <a:lnTo>
                  <a:pt x="263534" y="105970"/>
                </a:lnTo>
                <a:lnTo>
                  <a:pt x="261675" y="94535"/>
                </a:lnTo>
                <a:lnTo>
                  <a:pt x="258525" y="83259"/>
                </a:lnTo>
                <a:lnTo>
                  <a:pt x="254074" y="72232"/>
                </a:lnTo>
                <a:lnTo>
                  <a:pt x="248314" y="61543"/>
                </a:lnTo>
                <a:lnTo>
                  <a:pt x="241235" y="51281"/>
                </a:lnTo>
                <a:lnTo>
                  <a:pt x="232827" y="41535"/>
                </a:lnTo>
                <a:lnTo>
                  <a:pt x="218884" y="28987"/>
                </a:lnTo>
                <a:lnTo>
                  <a:pt x="208894" y="21950"/>
                </a:lnTo>
                <a:lnTo>
                  <a:pt x="198338" y="15875"/>
                </a:lnTo>
                <a:lnTo>
                  <a:pt x="187298" y="10767"/>
                </a:lnTo>
                <a:lnTo>
                  <a:pt x="175857" y="6634"/>
                </a:lnTo>
                <a:lnTo>
                  <a:pt x="164096" y="3484"/>
                </a:lnTo>
                <a:lnTo>
                  <a:pt x="152099" y="1324"/>
                </a:lnTo>
                <a:lnTo>
                  <a:pt x="139948" y="160"/>
                </a:lnTo>
                <a:lnTo>
                  <a:pt x="127725" y="0"/>
                </a:lnTo>
                <a:lnTo>
                  <a:pt x="115513" y="850"/>
                </a:lnTo>
                <a:lnTo>
                  <a:pt x="103393" y="2719"/>
                </a:lnTo>
                <a:lnTo>
                  <a:pt x="91450" y="5614"/>
                </a:lnTo>
                <a:lnTo>
                  <a:pt x="79763" y="9541"/>
                </a:lnTo>
                <a:lnTo>
                  <a:pt x="68418" y="14507"/>
                </a:lnTo>
                <a:lnTo>
                  <a:pt x="57494" y="20521"/>
                </a:lnTo>
                <a:lnTo>
                  <a:pt x="47076" y="27588"/>
                </a:lnTo>
                <a:lnTo>
                  <a:pt x="31037" y="41828"/>
                </a:lnTo>
                <a:lnTo>
                  <a:pt x="22911" y="51334"/>
                </a:lnTo>
                <a:lnTo>
                  <a:pt x="15999" y="61393"/>
                </a:lnTo>
                <a:lnTo>
                  <a:pt x="10312" y="71915"/>
                </a:lnTo>
                <a:lnTo>
                  <a:pt x="5859" y="82812"/>
                </a:lnTo>
                <a:lnTo>
                  <a:pt x="2650" y="93995"/>
                </a:lnTo>
                <a:lnTo>
                  <a:pt x="694" y="105374"/>
                </a:lnTo>
                <a:lnTo>
                  <a:pt x="0" y="116861"/>
                </a:lnTo>
                <a:lnTo>
                  <a:pt x="577" y="128366"/>
                </a:lnTo>
                <a:lnTo>
                  <a:pt x="2436" y="139801"/>
                </a:lnTo>
                <a:lnTo>
                  <a:pt x="5586" y="151077"/>
                </a:lnTo>
                <a:lnTo>
                  <a:pt x="10037" y="162104"/>
                </a:lnTo>
                <a:lnTo>
                  <a:pt x="15797" y="172795"/>
                </a:lnTo>
                <a:lnTo>
                  <a:pt x="22876" y="183059"/>
                </a:lnTo>
                <a:lnTo>
                  <a:pt x="31284" y="192807"/>
                </a:lnTo>
                <a:lnTo>
                  <a:pt x="45217" y="205348"/>
                </a:lnTo>
                <a:lnTo>
                  <a:pt x="55208" y="212385"/>
                </a:lnTo>
                <a:lnTo>
                  <a:pt x="65764" y="218462"/>
                </a:lnTo>
                <a:lnTo>
                  <a:pt x="76804" y="223570"/>
                </a:lnTo>
                <a:lnTo>
                  <a:pt x="88246" y="227702"/>
                </a:lnTo>
                <a:lnTo>
                  <a:pt x="100007" y="230852"/>
                </a:lnTo>
                <a:lnTo>
                  <a:pt x="112005" y="233013"/>
                </a:lnTo>
                <a:lnTo>
                  <a:pt x="124157" y="234177"/>
                </a:lnTo>
                <a:lnTo>
                  <a:pt x="136380" y="234337"/>
                </a:lnTo>
                <a:lnTo>
                  <a:pt x="148594" y="233486"/>
                </a:lnTo>
                <a:close/>
              </a:path>
            </a:pathLst>
          </a:custGeom>
          <a:solidFill>
            <a:srgbClr val="9ACE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40" name="object 88"/>
          <p:cNvSpPr>
            <a:spLocks/>
          </p:cNvSpPr>
          <p:nvPr/>
        </p:nvSpPr>
        <p:spPr bwMode="auto">
          <a:xfrm>
            <a:off x="1143000" y="3170238"/>
            <a:ext cx="198438" cy="176212"/>
          </a:xfrm>
          <a:custGeom>
            <a:avLst/>
            <a:gdLst>
              <a:gd name="T0" fmla="*/ 105671 w 198496"/>
              <a:gd name="T1" fmla="*/ 178258 h 175181"/>
              <a:gd name="T2" fmla="*/ 117874 w 198496"/>
              <a:gd name="T3" fmla="*/ 176854 h 175181"/>
              <a:gd name="T4" fmla="*/ 129896 w 198496"/>
              <a:gd name="T5" fmla="*/ 174070 h 175181"/>
              <a:gd name="T6" fmla="*/ 141599 w 198496"/>
              <a:gd name="T7" fmla="*/ 169902 h 175181"/>
              <a:gd name="T8" fmla="*/ 152831 w 198496"/>
              <a:gd name="T9" fmla="*/ 164345 h 175181"/>
              <a:gd name="T10" fmla="*/ 163453 w 198496"/>
              <a:gd name="T11" fmla="*/ 157388 h 175181"/>
              <a:gd name="T12" fmla="*/ 170851 w 198496"/>
              <a:gd name="T13" fmla="*/ 151094 h 175181"/>
              <a:gd name="T14" fmla="*/ 179465 w 198496"/>
              <a:gd name="T15" fmla="*/ 141783 h 175181"/>
              <a:gd name="T16" fmla="*/ 186497 w 198496"/>
              <a:gd name="T17" fmla="*/ 131665 h 175181"/>
              <a:gd name="T18" fmla="*/ 191929 w 198496"/>
              <a:gd name="T19" fmla="*/ 120911 h 175181"/>
              <a:gd name="T20" fmla="*/ 195728 w 198496"/>
              <a:gd name="T21" fmla="*/ 109686 h 175181"/>
              <a:gd name="T22" fmla="*/ 197867 w 198496"/>
              <a:gd name="T23" fmla="*/ 98154 h 175181"/>
              <a:gd name="T24" fmla="*/ 198322 w 198496"/>
              <a:gd name="T25" fmla="*/ 86481 h 175181"/>
              <a:gd name="T26" fmla="*/ 197062 w 198496"/>
              <a:gd name="T27" fmla="*/ 74834 h 175181"/>
              <a:gd name="T28" fmla="*/ 194065 w 198496"/>
              <a:gd name="T29" fmla="*/ 63378 h 175181"/>
              <a:gd name="T30" fmla="*/ 189302 w 198496"/>
              <a:gd name="T31" fmla="*/ 52279 h 175181"/>
              <a:gd name="T32" fmla="*/ 182745 w 198496"/>
              <a:gd name="T33" fmla="*/ 41705 h 175181"/>
              <a:gd name="T34" fmla="*/ 174366 w 198496"/>
              <a:gd name="T35" fmla="*/ 31818 h 175181"/>
              <a:gd name="T36" fmla="*/ 161459 w 198496"/>
              <a:gd name="T37" fmla="*/ 20145 h 175181"/>
              <a:gd name="T38" fmla="*/ 151238 w 198496"/>
              <a:gd name="T39" fmla="*/ 13431 h 175181"/>
              <a:gd name="T40" fmla="*/ 140324 w 198496"/>
              <a:gd name="T41" fmla="*/ 8052 h 175181"/>
              <a:gd name="T42" fmla="*/ 128862 w 198496"/>
              <a:gd name="T43" fmla="*/ 4014 h 175181"/>
              <a:gd name="T44" fmla="*/ 117001 w 198496"/>
              <a:gd name="T45" fmla="*/ 1330 h 175181"/>
              <a:gd name="T46" fmla="*/ 104879 w 198496"/>
              <a:gd name="T47" fmla="*/ 0 h 175181"/>
              <a:gd name="T48" fmla="*/ 92647 w 198496"/>
              <a:gd name="T49" fmla="*/ 33 h 175181"/>
              <a:gd name="T50" fmla="*/ 80445 w 198496"/>
              <a:gd name="T51" fmla="*/ 1438 h 175181"/>
              <a:gd name="T52" fmla="*/ 68424 w 198496"/>
              <a:gd name="T53" fmla="*/ 4223 h 175181"/>
              <a:gd name="T54" fmla="*/ 56722 w 198496"/>
              <a:gd name="T55" fmla="*/ 8392 h 175181"/>
              <a:gd name="T56" fmla="*/ 45490 w 198496"/>
              <a:gd name="T57" fmla="*/ 13952 h 175181"/>
              <a:gd name="T58" fmla="*/ 34868 w 198496"/>
              <a:gd name="T59" fmla="*/ 20911 h 175181"/>
              <a:gd name="T60" fmla="*/ 27478 w 198496"/>
              <a:gd name="T61" fmla="*/ 27197 h 175181"/>
              <a:gd name="T62" fmla="*/ 18862 w 198496"/>
              <a:gd name="T63" fmla="*/ 36509 h 175181"/>
              <a:gd name="T64" fmla="*/ 11828 w 198496"/>
              <a:gd name="T65" fmla="*/ 46626 h 175181"/>
              <a:gd name="T66" fmla="*/ 6395 w 198496"/>
              <a:gd name="T67" fmla="*/ 57380 h 175181"/>
              <a:gd name="T68" fmla="*/ 2595 w 198496"/>
              <a:gd name="T69" fmla="*/ 68606 h 175181"/>
              <a:gd name="T70" fmla="*/ 455 w 198496"/>
              <a:gd name="T71" fmla="*/ 80138 h 175181"/>
              <a:gd name="T72" fmla="*/ 0 w 198496"/>
              <a:gd name="T73" fmla="*/ 91811 h 175181"/>
              <a:gd name="T74" fmla="*/ 1258 w 198496"/>
              <a:gd name="T75" fmla="*/ 103457 h 175181"/>
              <a:gd name="T76" fmla="*/ 4255 w 198496"/>
              <a:gd name="T77" fmla="*/ 114911 h 175181"/>
              <a:gd name="T78" fmla="*/ 9018 w 198496"/>
              <a:gd name="T79" fmla="*/ 126009 h 175181"/>
              <a:gd name="T80" fmla="*/ 15576 w 198496"/>
              <a:gd name="T81" fmla="*/ 136582 h 175181"/>
              <a:gd name="T82" fmla="*/ 23955 w 198496"/>
              <a:gd name="T83" fmla="*/ 146466 h 175181"/>
              <a:gd name="T84" fmla="*/ 36858 w 198496"/>
              <a:gd name="T85" fmla="*/ 158139 h 175181"/>
              <a:gd name="T86" fmla="*/ 47079 w 198496"/>
              <a:gd name="T87" fmla="*/ 164857 h 175181"/>
              <a:gd name="T88" fmla="*/ 57993 w 198496"/>
              <a:gd name="T89" fmla="*/ 170237 h 175181"/>
              <a:gd name="T90" fmla="*/ 69455 w 198496"/>
              <a:gd name="T91" fmla="*/ 174276 h 175181"/>
              <a:gd name="T92" fmla="*/ 81317 w 198496"/>
              <a:gd name="T93" fmla="*/ 176961 h 175181"/>
              <a:gd name="T94" fmla="*/ 93439 w 198496"/>
              <a:gd name="T95" fmla="*/ 178292 h 175181"/>
              <a:gd name="T96" fmla="*/ 105671 w 198496"/>
              <a:gd name="T97" fmla="*/ 178258 h 17518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98496" h="175181">
                <a:moveTo>
                  <a:pt x="105764" y="175147"/>
                </a:moveTo>
                <a:lnTo>
                  <a:pt x="117976" y="173767"/>
                </a:lnTo>
                <a:lnTo>
                  <a:pt x="130010" y="171032"/>
                </a:lnTo>
                <a:lnTo>
                  <a:pt x="141722" y="166938"/>
                </a:lnTo>
                <a:lnTo>
                  <a:pt x="152966" y="161477"/>
                </a:lnTo>
                <a:lnTo>
                  <a:pt x="163597" y="154642"/>
                </a:lnTo>
                <a:lnTo>
                  <a:pt x="171001" y="148457"/>
                </a:lnTo>
                <a:lnTo>
                  <a:pt x="179621" y="139308"/>
                </a:lnTo>
                <a:lnTo>
                  <a:pt x="186662" y="129368"/>
                </a:lnTo>
                <a:lnTo>
                  <a:pt x="192097" y="118802"/>
                </a:lnTo>
                <a:lnTo>
                  <a:pt x="195899" y="107772"/>
                </a:lnTo>
                <a:lnTo>
                  <a:pt x="198041" y="96441"/>
                </a:lnTo>
                <a:lnTo>
                  <a:pt x="198496" y="84972"/>
                </a:lnTo>
                <a:lnTo>
                  <a:pt x="197236" y="73528"/>
                </a:lnTo>
                <a:lnTo>
                  <a:pt x="194236" y="62272"/>
                </a:lnTo>
                <a:lnTo>
                  <a:pt x="189467" y="51367"/>
                </a:lnTo>
                <a:lnTo>
                  <a:pt x="182904" y="40977"/>
                </a:lnTo>
                <a:lnTo>
                  <a:pt x="174519" y="31263"/>
                </a:lnTo>
                <a:lnTo>
                  <a:pt x="161600" y="19794"/>
                </a:lnTo>
                <a:lnTo>
                  <a:pt x="151370" y="13196"/>
                </a:lnTo>
                <a:lnTo>
                  <a:pt x="140447" y="7911"/>
                </a:lnTo>
                <a:lnTo>
                  <a:pt x="128976" y="3945"/>
                </a:lnTo>
                <a:lnTo>
                  <a:pt x="117103" y="1306"/>
                </a:lnTo>
                <a:lnTo>
                  <a:pt x="104972" y="0"/>
                </a:lnTo>
                <a:lnTo>
                  <a:pt x="92728" y="33"/>
                </a:lnTo>
                <a:lnTo>
                  <a:pt x="80517" y="1414"/>
                </a:lnTo>
                <a:lnTo>
                  <a:pt x="68484" y="4149"/>
                </a:lnTo>
                <a:lnTo>
                  <a:pt x="56773" y="8245"/>
                </a:lnTo>
                <a:lnTo>
                  <a:pt x="45529" y="13708"/>
                </a:lnTo>
                <a:lnTo>
                  <a:pt x="34898" y="20546"/>
                </a:lnTo>
                <a:lnTo>
                  <a:pt x="27502" y="26723"/>
                </a:lnTo>
                <a:lnTo>
                  <a:pt x="18880" y="35872"/>
                </a:lnTo>
                <a:lnTo>
                  <a:pt x="11837" y="45812"/>
                </a:lnTo>
                <a:lnTo>
                  <a:pt x="6401" y="56378"/>
                </a:lnTo>
                <a:lnTo>
                  <a:pt x="2598" y="67409"/>
                </a:lnTo>
                <a:lnTo>
                  <a:pt x="455" y="78740"/>
                </a:lnTo>
                <a:lnTo>
                  <a:pt x="0" y="90209"/>
                </a:lnTo>
                <a:lnTo>
                  <a:pt x="1258" y="101652"/>
                </a:lnTo>
                <a:lnTo>
                  <a:pt x="4258" y="112907"/>
                </a:lnTo>
                <a:lnTo>
                  <a:pt x="9027" y="123810"/>
                </a:lnTo>
                <a:lnTo>
                  <a:pt x="15591" y="134199"/>
                </a:lnTo>
                <a:lnTo>
                  <a:pt x="23976" y="143910"/>
                </a:lnTo>
                <a:lnTo>
                  <a:pt x="36891" y="155380"/>
                </a:lnTo>
                <a:lnTo>
                  <a:pt x="47121" y="161980"/>
                </a:lnTo>
                <a:lnTo>
                  <a:pt x="58044" y="167267"/>
                </a:lnTo>
                <a:lnTo>
                  <a:pt x="69515" y="171234"/>
                </a:lnTo>
                <a:lnTo>
                  <a:pt x="81389" y="173874"/>
                </a:lnTo>
                <a:lnTo>
                  <a:pt x="93520" y="175181"/>
                </a:lnTo>
                <a:lnTo>
                  <a:pt x="105764" y="175147"/>
                </a:lnTo>
                <a:close/>
              </a:path>
            </a:pathLst>
          </a:custGeom>
          <a:solidFill>
            <a:srgbClr val="B8DD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41" name="object 89"/>
          <p:cNvSpPr>
            <a:spLocks/>
          </p:cNvSpPr>
          <p:nvPr/>
        </p:nvSpPr>
        <p:spPr bwMode="auto">
          <a:xfrm>
            <a:off x="1176338" y="3192463"/>
            <a:ext cx="131762" cy="117475"/>
          </a:xfrm>
          <a:custGeom>
            <a:avLst/>
            <a:gdLst>
              <a:gd name="T0" fmla="*/ 74318 w 131810"/>
              <a:gd name="T1" fmla="*/ 118983 h 116498"/>
              <a:gd name="T2" fmla="*/ 86263 w 131810"/>
              <a:gd name="T3" fmla="*/ 116423 h 116498"/>
              <a:gd name="T4" fmla="*/ 97680 w 131810"/>
              <a:gd name="T5" fmla="*/ 111742 h 116498"/>
              <a:gd name="T6" fmla="*/ 108263 w 131810"/>
              <a:gd name="T7" fmla="*/ 104903 h 116498"/>
              <a:gd name="T8" fmla="*/ 115503 w 131810"/>
              <a:gd name="T9" fmla="*/ 98574 h 116498"/>
              <a:gd name="T10" fmla="*/ 123312 w 131810"/>
              <a:gd name="T11" fmla="*/ 88720 h 116498"/>
              <a:gd name="T12" fmla="*/ 128630 w 131810"/>
              <a:gd name="T13" fmla="*/ 77851 h 116498"/>
              <a:gd name="T14" fmla="*/ 131425 w 131810"/>
              <a:gd name="T15" fmla="*/ 66340 h 116498"/>
              <a:gd name="T16" fmla="*/ 131666 w 131810"/>
              <a:gd name="T17" fmla="*/ 54557 h 116498"/>
              <a:gd name="T18" fmla="*/ 129322 w 131810"/>
              <a:gd name="T19" fmla="*/ 42876 h 116498"/>
              <a:gd name="T20" fmla="*/ 124360 w 131810"/>
              <a:gd name="T21" fmla="*/ 31664 h 116498"/>
              <a:gd name="T22" fmla="*/ 116746 w 131810"/>
              <a:gd name="T23" fmla="*/ 21297 h 116498"/>
              <a:gd name="T24" fmla="*/ 104361 w 131810"/>
              <a:gd name="T25" fmla="*/ 11125 h 116498"/>
              <a:gd name="T26" fmla="*/ 93455 w 131810"/>
              <a:gd name="T27" fmla="*/ 5430 h 116498"/>
              <a:gd name="T28" fmla="*/ 81793 w 131810"/>
              <a:gd name="T29" fmla="*/ 1715 h 116498"/>
              <a:gd name="T30" fmla="*/ 69699 w 131810"/>
              <a:gd name="T31" fmla="*/ 0 h 116498"/>
              <a:gd name="T32" fmla="*/ 57489 w 131810"/>
              <a:gd name="T33" fmla="*/ 309 h 116498"/>
              <a:gd name="T34" fmla="*/ 45484 w 131810"/>
              <a:gd name="T35" fmla="*/ 2662 h 116498"/>
              <a:gd name="T36" fmla="*/ 34009 w 131810"/>
              <a:gd name="T37" fmla="*/ 7086 h 116498"/>
              <a:gd name="T38" fmla="*/ 23374 w 131810"/>
              <a:gd name="T39" fmla="*/ 13604 h 116498"/>
              <a:gd name="T40" fmla="*/ 15575 w 131810"/>
              <a:gd name="T41" fmla="*/ 20811 h 116498"/>
              <a:gd name="T42" fmla="*/ 7978 w 131810"/>
              <a:gd name="T43" fmla="*/ 30937 h 116498"/>
              <a:gd name="T44" fmla="*/ 2829 w 131810"/>
              <a:gd name="T45" fmla="*/ 41960 h 116498"/>
              <a:gd name="T46" fmla="*/ 159 w 131810"/>
              <a:gd name="T47" fmla="*/ 53528 h 116498"/>
              <a:gd name="T48" fmla="*/ 0 w 131810"/>
              <a:gd name="T49" fmla="*/ 65294 h 116498"/>
              <a:gd name="T50" fmla="*/ 2381 w 131810"/>
              <a:gd name="T51" fmla="*/ 76909 h 116498"/>
              <a:gd name="T52" fmla="*/ 7333 w 131810"/>
              <a:gd name="T53" fmla="*/ 88026 h 116498"/>
              <a:gd name="T54" fmla="*/ 14891 w 131810"/>
              <a:gd name="T55" fmla="*/ 98295 h 116498"/>
              <a:gd name="T56" fmla="*/ 27615 w 131810"/>
              <a:gd name="T57" fmla="*/ 108679 h 116498"/>
              <a:gd name="T58" fmla="*/ 38498 w 131810"/>
              <a:gd name="T59" fmla="*/ 114268 h 116498"/>
              <a:gd name="T60" fmla="*/ 50121 w 131810"/>
              <a:gd name="T61" fmla="*/ 117870 h 116498"/>
              <a:gd name="T62" fmla="*/ 62164 w 131810"/>
              <a:gd name="T63" fmla="*/ 119453 h 116498"/>
              <a:gd name="T64" fmla="*/ 74318 w 131810"/>
              <a:gd name="T65" fmla="*/ 118983 h 11649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31810" h="116498">
                <a:moveTo>
                  <a:pt x="74399" y="116039"/>
                </a:moveTo>
                <a:lnTo>
                  <a:pt x="86356" y="113543"/>
                </a:lnTo>
                <a:lnTo>
                  <a:pt x="97788" y="108977"/>
                </a:lnTo>
                <a:lnTo>
                  <a:pt x="108380" y="102308"/>
                </a:lnTo>
                <a:lnTo>
                  <a:pt x="115629" y="96135"/>
                </a:lnTo>
                <a:lnTo>
                  <a:pt x="123447" y="86524"/>
                </a:lnTo>
                <a:lnTo>
                  <a:pt x="128771" y="75925"/>
                </a:lnTo>
                <a:lnTo>
                  <a:pt x="131569" y="64698"/>
                </a:lnTo>
                <a:lnTo>
                  <a:pt x="131810" y="53207"/>
                </a:lnTo>
                <a:lnTo>
                  <a:pt x="129463" y="41814"/>
                </a:lnTo>
                <a:lnTo>
                  <a:pt x="124495" y="30881"/>
                </a:lnTo>
                <a:lnTo>
                  <a:pt x="116875" y="20770"/>
                </a:lnTo>
                <a:lnTo>
                  <a:pt x="104475" y="10849"/>
                </a:lnTo>
                <a:lnTo>
                  <a:pt x="93557" y="5296"/>
                </a:lnTo>
                <a:lnTo>
                  <a:pt x="81883" y="1673"/>
                </a:lnTo>
                <a:lnTo>
                  <a:pt x="69774" y="0"/>
                </a:lnTo>
                <a:lnTo>
                  <a:pt x="57552" y="300"/>
                </a:lnTo>
                <a:lnTo>
                  <a:pt x="45535" y="2596"/>
                </a:lnTo>
                <a:lnTo>
                  <a:pt x="34045" y="6911"/>
                </a:lnTo>
                <a:lnTo>
                  <a:pt x="23401" y="13268"/>
                </a:lnTo>
                <a:lnTo>
                  <a:pt x="15593" y="20296"/>
                </a:lnTo>
                <a:lnTo>
                  <a:pt x="7987" y="30172"/>
                </a:lnTo>
                <a:lnTo>
                  <a:pt x="2832" y="40922"/>
                </a:lnTo>
                <a:lnTo>
                  <a:pt x="159" y="52204"/>
                </a:lnTo>
                <a:lnTo>
                  <a:pt x="0" y="63678"/>
                </a:lnTo>
                <a:lnTo>
                  <a:pt x="2384" y="75006"/>
                </a:lnTo>
                <a:lnTo>
                  <a:pt x="7342" y="85848"/>
                </a:lnTo>
                <a:lnTo>
                  <a:pt x="14906" y="95863"/>
                </a:lnTo>
                <a:lnTo>
                  <a:pt x="27645" y="105990"/>
                </a:lnTo>
                <a:lnTo>
                  <a:pt x="38540" y="111441"/>
                </a:lnTo>
                <a:lnTo>
                  <a:pt x="50175" y="114954"/>
                </a:lnTo>
                <a:lnTo>
                  <a:pt x="62233" y="116498"/>
                </a:lnTo>
                <a:lnTo>
                  <a:pt x="74399" y="116039"/>
                </a:lnTo>
                <a:close/>
              </a:path>
            </a:pathLst>
          </a:custGeom>
          <a:solidFill>
            <a:srgbClr val="DBEC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42" name="object 90"/>
          <p:cNvSpPr>
            <a:spLocks/>
          </p:cNvSpPr>
          <p:nvPr/>
        </p:nvSpPr>
        <p:spPr bwMode="auto">
          <a:xfrm>
            <a:off x="1217613" y="3222625"/>
            <a:ext cx="65087" cy="57150"/>
          </a:xfrm>
          <a:custGeom>
            <a:avLst/>
            <a:gdLst>
              <a:gd name="T0" fmla="*/ 41867 w 65620"/>
              <a:gd name="T1" fmla="*/ 53829 h 58282"/>
              <a:gd name="T2" fmla="*/ 52507 w 65620"/>
              <a:gd name="T3" fmla="*/ 48971 h 58282"/>
              <a:gd name="T4" fmla="*/ 60546 w 65620"/>
              <a:gd name="T5" fmla="*/ 40541 h 58282"/>
              <a:gd name="T6" fmla="*/ 64034 w 65620"/>
              <a:gd name="T7" fmla="*/ 30221 h 58282"/>
              <a:gd name="T8" fmla="*/ 62538 w 65620"/>
              <a:gd name="T9" fmla="*/ 19490 h 58282"/>
              <a:gd name="T10" fmla="*/ 56059 w 65620"/>
              <a:gd name="T11" fmla="*/ 9521 h 58282"/>
              <a:gd name="T12" fmla="*/ 55118 w 65620"/>
              <a:gd name="T13" fmla="*/ 8585 h 58282"/>
              <a:gd name="T14" fmla="*/ 45588 w 65620"/>
              <a:gd name="T15" fmla="*/ 2539 h 58282"/>
              <a:gd name="T16" fmla="*/ 34180 w 65620"/>
              <a:gd name="T17" fmla="*/ 0 h 58282"/>
              <a:gd name="T18" fmla="*/ 22225 w 65620"/>
              <a:gd name="T19" fmla="*/ 1230 h 58282"/>
              <a:gd name="T20" fmla="*/ 11045 w 65620"/>
              <a:gd name="T21" fmla="*/ 6489 h 58282"/>
              <a:gd name="T22" fmla="*/ 3803 w 65620"/>
              <a:gd name="T23" fmla="*/ 14401 h 58282"/>
              <a:gd name="T24" fmla="*/ 0 w 65620"/>
              <a:gd name="T25" fmla="*/ 24751 h 58282"/>
              <a:gd name="T26" fmla="*/ 1109 w 65620"/>
              <a:gd name="T27" fmla="*/ 35371 h 58282"/>
              <a:gd name="T28" fmla="*/ 7492 w 65620"/>
              <a:gd name="T29" fmla="*/ 44928 h 58282"/>
              <a:gd name="T30" fmla="*/ 8200 w 65620"/>
              <a:gd name="T31" fmla="*/ 45632 h 58282"/>
              <a:gd name="T32" fmla="*/ 18355 w 65620"/>
              <a:gd name="T33" fmla="*/ 52250 h 58282"/>
              <a:gd name="T34" fmla="*/ 30030 w 65620"/>
              <a:gd name="T35" fmla="*/ 54952 h 58282"/>
              <a:gd name="T36" fmla="*/ 41867 w 65620"/>
              <a:gd name="T37" fmla="*/ 53829 h 5828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5620" h="58282">
                <a:moveTo>
                  <a:pt x="42904" y="57091"/>
                </a:moveTo>
                <a:lnTo>
                  <a:pt x="53808" y="51939"/>
                </a:lnTo>
                <a:lnTo>
                  <a:pt x="62046" y="42998"/>
                </a:lnTo>
                <a:lnTo>
                  <a:pt x="65620" y="32053"/>
                </a:lnTo>
                <a:lnTo>
                  <a:pt x="64087" y="20671"/>
                </a:lnTo>
                <a:lnTo>
                  <a:pt x="57448" y="10098"/>
                </a:lnTo>
                <a:lnTo>
                  <a:pt x="56483" y="9105"/>
                </a:lnTo>
                <a:lnTo>
                  <a:pt x="46716" y="2692"/>
                </a:lnTo>
                <a:lnTo>
                  <a:pt x="35027" y="0"/>
                </a:lnTo>
                <a:lnTo>
                  <a:pt x="22775" y="1304"/>
                </a:lnTo>
                <a:lnTo>
                  <a:pt x="11318" y="6883"/>
                </a:lnTo>
                <a:lnTo>
                  <a:pt x="3897" y="15274"/>
                </a:lnTo>
                <a:lnTo>
                  <a:pt x="0" y="26251"/>
                </a:lnTo>
                <a:lnTo>
                  <a:pt x="1136" y="37516"/>
                </a:lnTo>
                <a:lnTo>
                  <a:pt x="7677" y="47652"/>
                </a:lnTo>
                <a:lnTo>
                  <a:pt x="8403" y="48398"/>
                </a:lnTo>
                <a:lnTo>
                  <a:pt x="18810" y="55416"/>
                </a:lnTo>
                <a:lnTo>
                  <a:pt x="30774" y="58282"/>
                </a:lnTo>
                <a:lnTo>
                  <a:pt x="42904" y="57091"/>
                </a:lnTo>
                <a:close/>
              </a:path>
            </a:pathLst>
          </a:cu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43" name="object 91"/>
          <p:cNvSpPr>
            <a:spLocks/>
          </p:cNvSpPr>
          <p:nvPr/>
        </p:nvSpPr>
        <p:spPr bwMode="auto">
          <a:xfrm>
            <a:off x="1052513" y="2530475"/>
            <a:ext cx="187325" cy="165100"/>
          </a:xfrm>
          <a:custGeom>
            <a:avLst/>
            <a:gdLst>
              <a:gd name="T0" fmla="*/ 115836 w 186964"/>
              <a:gd name="T1" fmla="*/ 162457 h 165205"/>
              <a:gd name="T2" fmla="*/ 130163 w 186964"/>
              <a:gd name="T3" fmla="*/ 158462 h 165205"/>
              <a:gd name="T4" fmla="*/ 143339 w 186964"/>
              <a:gd name="T5" fmla="*/ 152622 h 165205"/>
              <a:gd name="T6" fmla="*/ 155174 w 186964"/>
              <a:gd name="T7" fmla="*/ 145101 h 165205"/>
              <a:gd name="T8" fmla="*/ 165477 w 186964"/>
              <a:gd name="T9" fmla="*/ 136067 h 165205"/>
              <a:gd name="T10" fmla="*/ 174055 w 186964"/>
              <a:gd name="T11" fmla="*/ 125692 h 165205"/>
              <a:gd name="T12" fmla="*/ 180718 w 186964"/>
              <a:gd name="T13" fmla="*/ 114140 h 165205"/>
              <a:gd name="T14" fmla="*/ 185272 w 186964"/>
              <a:gd name="T15" fmla="*/ 101580 h 165205"/>
              <a:gd name="T16" fmla="*/ 188049 w 186964"/>
              <a:gd name="T17" fmla="*/ 82452 h 165205"/>
              <a:gd name="T18" fmla="*/ 185272 w 186964"/>
              <a:gd name="T19" fmla="*/ 63641 h 165205"/>
              <a:gd name="T20" fmla="*/ 180719 w 186964"/>
              <a:gd name="T21" fmla="*/ 51193 h 165205"/>
              <a:gd name="T22" fmla="*/ 174057 w 186964"/>
              <a:gd name="T23" fmla="*/ 39672 h 165205"/>
              <a:gd name="T24" fmla="*/ 165481 w 186964"/>
              <a:gd name="T25" fmla="*/ 29259 h 165205"/>
              <a:gd name="T26" fmla="*/ 155180 w 186964"/>
              <a:gd name="T27" fmla="*/ 20149 h 165205"/>
              <a:gd name="T28" fmla="*/ 143348 w 186964"/>
              <a:gd name="T29" fmla="*/ 12526 h 165205"/>
              <a:gd name="T30" fmla="*/ 130174 w 186964"/>
              <a:gd name="T31" fmla="*/ 6580 h 165205"/>
              <a:gd name="T32" fmla="*/ 115849 w 186964"/>
              <a:gd name="T33" fmla="*/ 2497 h 165205"/>
              <a:gd name="T34" fmla="*/ 94016 w 186964"/>
              <a:gd name="T35" fmla="*/ 0 h 165205"/>
              <a:gd name="T36" fmla="*/ 72568 w 186964"/>
              <a:gd name="T37" fmla="*/ 2496 h 165205"/>
              <a:gd name="T38" fmla="*/ 58374 w 186964"/>
              <a:gd name="T39" fmla="*/ 6577 h 165205"/>
              <a:gd name="T40" fmla="*/ 45235 w 186964"/>
              <a:gd name="T41" fmla="*/ 12522 h 165205"/>
              <a:gd name="T42" fmla="*/ 33363 w 186964"/>
              <a:gd name="T43" fmla="*/ 20144 h 165205"/>
              <a:gd name="T44" fmla="*/ 22974 w 186964"/>
              <a:gd name="T45" fmla="*/ 29254 h 165205"/>
              <a:gd name="T46" fmla="*/ 14282 w 186964"/>
              <a:gd name="T47" fmla="*/ 39667 h 165205"/>
              <a:gd name="T48" fmla="*/ 7500 w 186964"/>
              <a:gd name="T49" fmla="*/ 51188 h 165205"/>
              <a:gd name="T50" fmla="*/ 2846 w 186964"/>
              <a:gd name="T51" fmla="*/ 63639 h 165205"/>
              <a:gd name="T52" fmla="*/ 0 w 186964"/>
              <a:gd name="T53" fmla="*/ 82452 h 165205"/>
              <a:gd name="T54" fmla="*/ 2846 w 186964"/>
              <a:gd name="T55" fmla="*/ 101584 h 165205"/>
              <a:gd name="T56" fmla="*/ 7500 w 186964"/>
              <a:gd name="T57" fmla="*/ 114145 h 165205"/>
              <a:gd name="T58" fmla="*/ 14284 w 186964"/>
              <a:gd name="T59" fmla="*/ 125698 h 165205"/>
              <a:gd name="T60" fmla="*/ 22979 w 186964"/>
              <a:gd name="T61" fmla="*/ 136072 h 165205"/>
              <a:gd name="T62" fmla="*/ 33370 w 186964"/>
              <a:gd name="T63" fmla="*/ 145106 h 165205"/>
              <a:gd name="T64" fmla="*/ 45244 w 186964"/>
              <a:gd name="T65" fmla="*/ 152625 h 165205"/>
              <a:gd name="T66" fmla="*/ 58386 w 186964"/>
              <a:gd name="T67" fmla="*/ 158465 h 165205"/>
              <a:gd name="T68" fmla="*/ 72581 w 186964"/>
              <a:gd name="T69" fmla="*/ 162458 h 165205"/>
              <a:gd name="T70" fmla="*/ 94016 w 186964"/>
              <a:gd name="T71" fmla="*/ 164890 h 16520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86964" h="165205">
                <a:moveTo>
                  <a:pt x="107693" y="164195"/>
                </a:moveTo>
                <a:lnTo>
                  <a:pt x="115168" y="162766"/>
                </a:lnTo>
                <a:lnTo>
                  <a:pt x="122466" y="161176"/>
                </a:lnTo>
                <a:lnTo>
                  <a:pt x="129412" y="158765"/>
                </a:lnTo>
                <a:lnTo>
                  <a:pt x="136191" y="156214"/>
                </a:lnTo>
                <a:lnTo>
                  <a:pt x="142512" y="152913"/>
                </a:lnTo>
                <a:lnTo>
                  <a:pt x="148677" y="149482"/>
                </a:lnTo>
                <a:lnTo>
                  <a:pt x="154279" y="145377"/>
                </a:lnTo>
                <a:lnTo>
                  <a:pt x="159733" y="141147"/>
                </a:lnTo>
                <a:lnTo>
                  <a:pt x="164522" y="136328"/>
                </a:lnTo>
                <a:lnTo>
                  <a:pt x="169167" y="131379"/>
                </a:lnTo>
                <a:lnTo>
                  <a:pt x="173051" y="125932"/>
                </a:lnTo>
                <a:lnTo>
                  <a:pt x="176788" y="120348"/>
                </a:lnTo>
                <a:lnTo>
                  <a:pt x="179675" y="114359"/>
                </a:lnTo>
                <a:lnTo>
                  <a:pt x="182403" y="108222"/>
                </a:lnTo>
                <a:lnTo>
                  <a:pt x="184203" y="101775"/>
                </a:lnTo>
                <a:lnTo>
                  <a:pt x="185821" y="95171"/>
                </a:lnTo>
                <a:lnTo>
                  <a:pt x="186964" y="82609"/>
                </a:lnTo>
                <a:lnTo>
                  <a:pt x="185821" y="70281"/>
                </a:lnTo>
                <a:lnTo>
                  <a:pt x="184203" y="63763"/>
                </a:lnTo>
                <a:lnTo>
                  <a:pt x="182403" y="57390"/>
                </a:lnTo>
                <a:lnTo>
                  <a:pt x="179676" y="51292"/>
                </a:lnTo>
                <a:lnTo>
                  <a:pt x="176788" y="45329"/>
                </a:lnTo>
                <a:lnTo>
                  <a:pt x="173053" y="39747"/>
                </a:lnTo>
                <a:lnTo>
                  <a:pt x="169168" y="34290"/>
                </a:lnTo>
                <a:lnTo>
                  <a:pt x="164526" y="29316"/>
                </a:lnTo>
                <a:lnTo>
                  <a:pt x="159735" y="24461"/>
                </a:lnTo>
                <a:lnTo>
                  <a:pt x="154285" y="20188"/>
                </a:lnTo>
                <a:lnTo>
                  <a:pt x="148681" y="16032"/>
                </a:lnTo>
                <a:lnTo>
                  <a:pt x="142521" y="12550"/>
                </a:lnTo>
                <a:lnTo>
                  <a:pt x="136196" y="9191"/>
                </a:lnTo>
                <a:lnTo>
                  <a:pt x="129423" y="6592"/>
                </a:lnTo>
                <a:lnTo>
                  <a:pt x="122472" y="4130"/>
                </a:lnTo>
                <a:lnTo>
                  <a:pt x="115181" y="2503"/>
                </a:lnTo>
                <a:lnTo>
                  <a:pt x="107700" y="1037"/>
                </a:lnTo>
                <a:lnTo>
                  <a:pt x="93474" y="0"/>
                </a:lnTo>
                <a:lnTo>
                  <a:pt x="79530" y="1036"/>
                </a:lnTo>
                <a:lnTo>
                  <a:pt x="72149" y="2502"/>
                </a:lnTo>
                <a:lnTo>
                  <a:pt x="64943" y="4129"/>
                </a:lnTo>
                <a:lnTo>
                  <a:pt x="58038" y="6589"/>
                </a:lnTo>
                <a:lnTo>
                  <a:pt x="51297" y="9190"/>
                </a:lnTo>
                <a:lnTo>
                  <a:pt x="44974" y="12546"/>
                </a:lnTo>
                <a:lnTo>
                  <a:pt x="38805" y="16030"/>
                </a:lnTo>
                <a:lnTo>
                  <a:pt x="33171" y="20183"/>
                </a:lnTo>
                <a:lnTo>
                  <a:pt x="27682" y="24460"/>
                </a:lnTo>
                <a:lnTo>
                  <a:pt x="22842" y="29311"/>
                </a:lnTo>
                <a:lnTo>
                  <a:pt x="18142" y="34289"/>
                </a:lnTo>
                <a:lnTo>
                  <a:pt x="14200" y="39742"/>
                </a:lnTo>
                <a:lnTo>
                  <a:pt x="10401" y="45329"/>
                </a:lnTo>
                <a:lnTo>
                  <a:pt x="7458" y="51287"/>
                </a:lnTo>
                <a:lnTo>
                  <a:pt x="4673" y="57391"/>
                </a:lnTo>
                <a:lnTo>
                  <a:pt x="2831" y="63760"/>
                </a:lnTo>
                <a:lnTo>
                  <a:pt x="1173" y="70284"/>
                </a:lnTo>
                <a:lnTo>
                  <a:pt x="0" y="82609"/>
                </a:lnTo>
                <a:lnTo>
                  <a:pt x="1173" y="95169"/>
                </a:lnTo>
                <a:lnTo>
                  <a:pt x="2831" y="101779"/>
                </a:lnTo>
                <a:lnTo>
                  <a:pt x="4672" y="108221"/>
                </a:lnTo>
                <a:lnTo>
                  <a:pt x="7458" y="114364"/>
                </a:lnTo>
                <a:lnTo>
                  <a:pt x="10401" y="120348"/>
                </a:lnTo>
                <a:lnTo>
                  <a:pt x="14202" y="125938"/>
                </a:lnTo>
                <a:lnTo>
                  <a:pt x="18143" y="131380"/>
                </a:lnTo>
                <a:lnTo>
                  <a:pt x="22847" y="136333"/>
                </a:lnTo>
                <a:lnTo>
                  <a:pt x="27684" y="141148"/>
                </a:lnTo>
                <a:lnTo>
                  <a:pt x="33178" y="145382"/>
                </a:lnTo>
                <a:lnTo>
                  <a:pt x="38808" y="149483"/>
                </a:lnTo>
                <a:lnTo>
                  <a:pt x="44983" y="152916"/>
                </a:lnTo>
                <a:lnTo>
                  <a:pt x="51302" y="156216"/>
                </a:lnTo>
                <a:lnTo>
                  <a:pt x="58049" y="158768"/>
                </a:lnTo>
                <a:lnTo>
                  <a:pt x="64950" y="161177"/>
                </a:lnTo>
                <a:lnTo>
                  <a:pt x="72162" y="162767"/>
                </a:lnTo>
                <a:lnTo>
                  <a:pt x="79538" y="164196"/>
                </a:lnTo>
                <a:lnTo>
                  <a:pt x="93474" y="165205"/>
                </a:lnTo>
                <a:lnTo>
                  <a:pt x="107693" y="164195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44" name="object 92"/>
          <p:cNvSpPr>
            <a:spLocks/>
          </p:cNvSpPr>
          <p:nvPr/>
        </p:nvSpPr>
        <p:spPr bwMode="auto">
          <a:xfrm>
            <a:off x="1004888" y="2498725"/>
            <a:ext cx="200025" cy="176213"/>
          </a:xfrm>
          <a:custGeom>
            <a:avLst/>
            <a:gdLst>
              <a:gd name="T0" fmla="*/ 113557 w 201184"/>
              <a:gd name="T1" fmla="*/ 173750 h 176946"/>
              <a:gd name="T2" fmla="*/ 125490 w 201184"/>
              <a:gd name="T3" fmla="*/ 171403 h 176946"/>
              <a:gd name="T4" fmla="*/ 137076 w 201184"/>
              <a:gd name="T5" fmla="*/ 167711 h 176946"/>
              <a:gd name="T6" fmla="*/ 148162 w 201184"/>
              <a:gd name="T7" fmla="*/ 162677 h 176946"/>
              <a:gd name="T8" fmla="*/ 158591 w 201184"/>
              <a:gd name="T9" fmla="*/ 156299 h 176946"/>
              <a:gd name="T10" fmla="*/ 168212 w 201184"/>
              <a:gd name="T11" fmla="*/ 148579 h 176946"/>
              <a:gd name="T12" fmla="*/ 175071 w 201184"/>
              <a:gd name="T13" fmla="*/ 142052 h 176946"/>
              <a:gd name="T14" fmla="*/ 183037 w 201184"/>
              <a:gd name="T15" fmla="*/ 132367 h 176946"/>
              <a:gd name="T16" fmla="*/ 189287 w 201184"/>
              <a:gd name="T17" fmla="*/ 122021 h 176946"/>
              <a:gd name="T18" fmla="*/ 193819 w 201184"/>
              <a:gd name="T19" fmla="*/ 111173 h 176946"/>
              <a:gd name="T20" fmla="*/ 196632 w 201184"/>
              <a:gd name="T21" fmla="*/ 99969 h 176946"/>
              <a:gd name="T22" fmla="*/ 197727 w 201184"/>
              <a:gd name="T23" fmla="*/ 88569 h 176946"/>
              <a:gd name="T24" fmla="*/ 197104 w 201184"/>
              <a:gd name="T25" fmla="*/ 77123 h 176946"/>
              <a:gd name="T26" fmla="*/ 194761 w 201184"/>
              <a:gd name="T27" fmla="*/ 65786 h 176946"/>
              <a:gd name="T28" fmla="*/ 190702 w 201184"/>
              <a:gd name="T29" fmla="*/ 54713 h 176946"/>
              <a:gd name="T30" fmla="*/ 184924 w 201184"/>
              <a:gd name="T31" fmla="*/ 44057 h 176946"/>
              <a:gd name="T32" fmla="*/ 169327 w 201184"/>
              <a:gd name="T33" fmla="*/ 36394 h 176946"/>
              <a:gd name="T34" fmla="*/ 154878 w 201184"/>
              <a:gd name="T35" fmla="*/ 33156 h 176946"/>
              <a:gd name="T36" fmla="*/ 139573 w 201184"/>
              <a:gd name="T37" fmla="*/ 32034 h 176946"/>
              <a:gd name="T38" fmla="*/ 127179 w 201184"/>
              <a:gd name="T39" fmla="*/ 32797 h 176946"/>
              <a:gd name="T40" fmla="*/ 112756 w 201184"/>
              <a:gd name="T41" fmla="*/ 35674 h 176946"/>
              <a:gd name="T42" fmla="*/ 99236 w 201184"/>
              <a:gd name="T43" fmla="*/ 40515 h 176946"/>
              <a:gd name="T44" fmla="*/ 86834 w 201184"/>
              <a:gd name="T45" fmla="*/ 47132 h 176946"/>
              <a:gd name="T46" fmla="*/ 75758 w 201184"/>
              <a:gd name="T47" fmla="*/ 55338 h 176946"/>
              <a:gd name="T48" fmla="*/ 66223 w 201184"/>
              <a:gd name="T49" fmla="*/ 64944 h 176946"/>
              <a:gd name="T50" fmla="*/ 58437 w 201184"/>
              <a:gd name="T51" fmla="*/ 75763 h 176946"/>
              <a:gd name="T52" fmla="*/ 52616 w 201184"/>
              <a:gd name="T53" fmla="*/ 87608 h 176946"/>
              <a:gd name="T54" fmla="*/ 48968 w 201184"/>
              <a:gd name="T55" fmla="*/ 100289 h 176946"/>
              <a:gd name="T56" fmla="*/ 47704 w 201184"/>
              <a:gd name="T57" fmla="*/ 113620 h 176946"/>
              <a:gd name="T58" fmla="*/ 48562 w 201184"/>
              <a:gd name="T59" fmla="*/ 124842 h 176946"/>
              <a:gd name="T60" fmla="*/ 51801 w 201184"/>
              <a:gd name="T61" fmla="*/ 137819 h 176946"/>
              <a:gd name="T62" fmla="*/ 57252 w 201184"/>
              <a:gd name="T63" fmla="*/ 149896 h 176946"/>
              <a:gd name="T64" fmla="*/ 64705 w 201184"/>
              <a:gd name="T65" fmla="*/ 160909 h 176946"/>
              <a:gd name="T66" fmla="*/ 73946 w 201184"/>
              <a:gd name="T67" fmla="*/ 170686 h 176946"/>
              <a:gd name="T68" fmla="*/ 89271 w 201184"/>
              <a:gd name="T69" fmla="*/ 174417 h 176946"/>
              <a:gd name="T70" fmla="*/ 101433 w 201184"/>
              <a:gd name="T71" fmla="*/ 174756 h 176946"/>
              <a:gd name="T72" fmla="*/ 113557 w 201184"/>
              <a:gd name="T73" fmla="*/ 173750 h 17694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01184" h="176946">
                <a:moveTo>
                  <a:pt x="115543" y="175928"/>
                </a:moveTo>
                <a:lnTo>
                  <a:pt x="127684" y="173551"/>
                </a:lnTo>
                <a:lnTo>
                  <a:pt x="139472" y="169813"/>
                </a:lnTo>
                <a:lnTo>
                  <a:pt x="150751" y="164716"/>
                </a:lnTo>
                <a:lnTo>
                  <a:pt x="161364" y="158258"/>
                </a:lnTo>
                <a:lnTo>
                  <a:pt x="171153" y="150441"/>
                </a:lnTo>
                <a:lnTo>
                  <a:pt x="178131" y="143832"/>
                </a:lnTo>
                <a:lnTo>
                  <a:pt x="186238" y="134026"/>
                </a:lnTo>
                <a:lnTo>
                  <a:pt x="192597" y="123551"/>
                </a:lnTo>
                <a:lnTo>
                  <a:pt x="197208" y="112565"/>
                </a:lnTo>
                <a:lnTo>
                  <a:pt x="200070" y="101222"/>
                </a:lnTo>
                <a:lnTo>
                  <a:pt x="201184" y="89678"/>
                </a:lnTo>
                <a:lnTo>
                  <a:pt x="200550" y="78089"/>
                </a:lnTo>
                <a:lnTo>
                  <a:pt x="198167" y="66611"/>
                </a:lnTo>
                <a:lnTo>
                  <a:pt x="194036" y="55399"/>
                </a:lnTo>
                <a:lnTo>
                  <a:pt x="188157" y="44609"/>
                </a:lnTo>
                <a:lnTo>
                  <a:pt x="172288" y="36850"/>
                </a:lnTo>
                <a:lnTo>
                  <a:pt x="157586" y="33571"/>
                </a:lnTo>
                <a:lnTo>
                  <a:pt x="142013" y="32435"/>
                </a:lnTo>
                <a:lnTo>
                  <a:pt x="129402" y="33208"/>
                </a:lnTo>
                <a:lnTo>
                  <a:pt x="114727" y="36121"/>
                </a:lnTo>
                <a:lnTo>
                  <a:pt x="100971" y="41023"/>
                </a:lnTo>
                <a:lnTo>
                  <a:pt x="88352" y="47723"/>
                </a:lnTo>
                <a:lnTo>
                  <a:pt x="77083" y="56031"/>
                </a:lnTo>
                <a:lnTo>
                  <a:pt x="67381" y="65757"/>
                </a:lnTo>
                <a:lnTo>
                  <a:pt x="59460" y="76712"/>
                </a:lnTo>
                <a:lnTo>
                  <a:pt x="53536" y="88705"/>
                </a:lnTo>
                <a:lnTo>
                  <a:pt x="49824" y="101546"/>
                </a:lnTo>
                <a:lnTo>
                  <a:pt x="48538" y="115045"/>
                </a:lnTo>
                <a:lnTo>
                  <a:pt x="49411" y="126406"/>
                </a:lnTo>
                <a:lnTo>
                  <a:pt x="52707" y="139546"/>
                </a:lnTo>
                <a:lnTo>
                  <a:pt x="58254" y="151775"/>
                </a:lnTo>
                <a:lnTo>
                  <a:pt x="65836" y="162925"/>
                </a:lnTo>
                <a:lnTo>
                  <a:pt x="75238" y="172825"/>
                </a:lnTo>
                <a:lnTo>
                  <a:pt x="90831" y="176604"/>
                </a:lnTo>
                <a:lnTo>
                  <a:pt x="103207" y="176946"/>
                </a:lnTo>
                <a:lnTo>
                  <a:pt x="115543" y="175928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45" name="object 93"/>
          <p:cNvSpPr>
            <a:spLocks/>
          </p:cNvSpPr>
          <p:nvPr/>
        </p:nvSpPr>
        <p:spPr bwMode="auto">
          <a:xfrm>
            <a:off x="1004888" y="2498725"/>
            <a:ext cx="200025" cy="176213"/>
          </a:xfrm>
          <a:custGeom>
            <a:avLst/>
            <a:gdLst>
              <a:gd name="T0" fmla="*/ 113557 w 201184"/>
              <a:gd name="T1" fmla="*/ 173750 h 176946"/>
              <a:gd name="T2" fmla="*/ 125490 w 201184"/>
              <a:gd name="T3" fmla="*/ 171403 h 176946"/>
              <a:gd name="T4" fmla="*/ 137076 w 201184"/>
              <a:gd name="T5" fmla="*/ 167711 h 176946"/>
              <a:gd name="T6" fmla="*/ 148162 w 201184"/>
              <a:gd name="T7" fmla="*/ 162677 h 176946"/>
              <a:gd name="T8" fmla="*/ 158591 w 201184"/>
              <a:gd name="T9" fmla="*/ 156299 h 176946"/>
              <a:gd name="T10" fmla="*/ 168212 w 201184"/>
              <a:gd name="T11" fmla="*/ 148579 h 176946"/>
              <a:gd name="T12" fmla="*/ 175071 w 201184"/>
              <a:gd name="T13" fmla="*/ 142052 h 176946"/>
              <a:gd name="T14" fmla="*/ 183037 w 201184"/>
              <a:gd name="T15" fmla="*/ 132367 h 176946"/>
              <a:gd name="T16" fmla="*/ 189287 w 201184"/>
              <a:gd name="T17" fmla="*/ 122021 h 176946"/>
              <a:gd name="T18" fmla="*/ 193819 w 201184"/>
              <a:gd name="T19" fmla="*/ 111173 h 176946"/>
              <a:gd name="T20" fmla="*/ 196632 w 201184"/>
              <a:gd name="T21" fmla="*/ 99969 h 176946"/>
              <a:gd name="T22" fmla="*/ 197727 w 201184"/>
              <a:gd name="T23" fmla="*/ 88569 h 176946"/>
              <a:gd name="T24" fmla="*/ 197104 w 201184"/>
              <a:gd name="T25" fmla="*/ 77123 h 176946"/>
              <a:gd name="T26" fmla="*/ 194761 w 201184"/>
              <a:gd name="T27" fmla="*/ 65786 h 176946"/>
              <a:gd name="T28" fmla="*/ 190702 w 201184"/>
              <a:gd name="T29" fmla="*/ 54713 h 176946"/>
              <a:gd name="T30" fmla="*/ 184924 w 201184"/>
              <a:gd name="T31" fmla="*/ 44057 h 176946"/>
              <a:gd name="T32" fmla="*/ 169327 w 201184"/>
              <a:gd name="T33" fmla="*/ 36394 h 176946"/>
              <a:gd name="T34" fmla="*/ 154878 w 201184"/>
              <a:gd name="T35" fmla="*/ 33156 h 176946"/>
              <a:gd name="T36" fmla="*/ 139573 w 201184"/>
              <a:gd name="T37" fmla="*/ 32034 h 176946"/>
              <a:gd name="T38" fmla="*/ 127179 w 201184"/>
              <a:gd name="T39" fmla="*/ 32797 h 176946"/>
              <a:gd name="T40" fmla="*/ 112756 w 201184"/>
              <a:gd name="T41" fmla="*/ 35674 h 176946"/>
              <a:gd name="T42" fmla="*/ 99236 w 201184"/>
              <a:gd name="T43" fmla="*/ 40515 h 176946"/>
              <a:gd name="T44" fmla="*/ 86834 w 201184"/>
              <a:gd name="T45" fmla="*/ 47132 h 176946"/>
              <a:gd name="T46" fmla="*/ 75758 w 201184"/>
              <a:gd name="T47" fmla="*/ 55338 h 176946"/>
              <a:gd name="T48" fmla="*/ 66223 w 201184"/>
              <a:gd name="T49" fmla="*/ 64944 h 176946"/>
              <a:gd name="T50" fmla="*/ 58437 w 201184"/>
              <a:gd name="T51" fmla="*/ 75763 h 176946"/>
              <a:gd name="T52" fmla="*/ 52616 w 201184"/>
              <a:gd name="T53" fmla="*/ 87608 h 176946"/>
              <a:gd name="T54" fmla="*/ 48968 w 201184"/>
              <a:gd name="T55" fmla="*/ 100289 h 176946"/>
              <a:gd name="T56" fmla="*/ 47704 w 201184"/>
              <a:gd name="T57" fmla="*/ 113620 h 176946"/>
              <a:gd name="T58" fmla="*/ 48562 w 201184"/>
              <a:gd name="T59" fmla="*/ 124842 h 176946"/>
              <a:gd name="T60" fmla="*/ 51801 w 201184"/>
              <a:gd name="T61" fmla="*/ 137819 h 176946"/>
              <a:gd name="T62" fmla="*/ 57252 w 201184"/>
              <a:gd name="T63" fmla="*/ 149896 h 176946"/>
              <a:gd name="T64" fmla="*/ 64705 w 201184"/>
              <a:gd name="T65" fmla="*/ 160909 h 176946"/>
              <a:gd name="T66" fmla="*/ 73946 w 201184"/>
              <a:gd name="T67" fmla="*/ 170686 h 176946"/>
              <a:gd name="T68" fmla="*/ 89271 w 201184"/>
              <a:gd name="T69" fmla="*/ 174417 h 176946"/>
              <a:gd name="T70" fmla="*/ 101433 w 201184"/>
              <a:gd name="T71" fmla="*/ 174756 h 176946"/>
              <a:gd name="T72" fmla="*/ 113557 w 201184"/>
              <a:gd name="T73" fmla="*/ 173750 h 17694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01184" h="176946">
                <a:moveTo>
                  <a:pt x="115543" y="175928"/>
                </a:moveTo>
                <a:lnTo>
                  <a:pt x="127684" y="173551"/>
                </a:lnTo>
                <a:lnTo>
                  <a:pt x="139472" y="169813"/>
                </a:lnTo>
                <a:lnTo>
                  <a:pt x="150751" y="164716"/>
                </a:lnTo>
                <a:lnTo>
                  <a:pt x="161364" y="158258"/>
                </a:lnTo>
                <a:lnTo>
                  <a:pt x="171153" y="150441"/>
                </a:lnTo>
                <a:lnTo>
                  <a:pt x="178131" y="143832"/>
                </a:lnTo>
                <a:lnTo>
                  <a:pt x="186238" y="134026"/>
                </a:lnTo>
                <a:lnTo>
                  <a:pt x="192597" y="123551"/>
                </a:lnTo>
                <a:lnTo>
                  <a:pt x="197208" y="112565"/>
                </a:lnTo>
                <a:lnTo>
                  <a:pt x="200070" y="101222"/>
                </a:lnTo>
                <a:lnTo>
                  <a:pt x="201184" y="89678"/>
                </a:lnTo>
                <a:lnTo>
                  <a:pt x="200550" y="78089"/>
                </a:lnTo>
                <a:lnTo>
                  <a:pt x="198167" y="66611"/>
                </a:lnTo>
                <a:lnTo>
                  <a:pt x="194036" y="55399"/>
                </a:lnTo>
                <a:lnTo>
                  <a:pt x="188157" y="44609"/>
                </a:lnTo>
                <a:lnTo>
                  <a:pt x="172288" y="36850"/>
                </a:lnTo>
                <a:lnTo>
                  <a:pt x="157586" y="33571"/>
                </a:lnTo>
                <a:lnTo>
                  <a:pt x="142013" y="32435"/>
                </a:lnTo>
                <a:lnTo>
                  <a:pt x="129402" y="33208"/>
                </a:lnTo>
                <a:lnTo>
                  <a:pt x="114727" y="36121"/>
                </a:lnTo>
                <a:lnTo>
                  <a:pt x="100971" y="41023"/>
                </a:lnTo>
                <a:lnTo>
                  <a:pt x="88352" y="47723"/>
                </a:lnTo>
                <a:lnTo>
                  <a:pt x="77083" y="56031"/>
                </a:lnTo>
                <a:lnTo>
                  <a:pt x="67381" y="65757"/>
                </a:lnTo>
                <a:lnTo>
                  <a:pt x="59460" y="76712"/>
                </a:lnTo>
                <a:lnTo>
                  <a:pt x="53536" y="88705"/>
                </a:lnTo>
                <a:lnTo>
                  <a:pt x="49824" y="101546"/>
                </a:lnTo>
                <a:lnTo>
                  <a:pt x="48538" y="115045"/>
                </a:lnTo>
                <a:lnTo>
                  <a:pt x="49411" y="126406"/>
                </a:lnTo>
                <a:lnTo>
                  <a:pt x="52707" y="139546"/>
                </a:lnTo>
                <a:lnTo>
                  <a:pt x="58254" y="151775"/>
                </a:lnTo>
                <a:lnTo>
                  <a:pt x="65836" y="162925"/>
                </a:lnTo>
                <a:lnTo>
                  <a:pt x="75238" y="172825"/>
                </a:lnTo>
                <a:lnTo>
                  <a:pt x="90831" y="176604"/>
                </a:lnTo>
                <a:lnTo>
                  <a:pt x="103207" y="176946"/>
                </a:lnTo>
                <a:lnTo>
                  <a:pt x="115543" y="175928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46" name="object 94"/>
          <p:cNvSpPr>
            <a:spLocks/>
          </p:cNvSpPr>
          <p:nvPr/>
        </p:nvSpPr>
        <p:spPr bwMode="auto">
          <a:xfrm>
            <a:off x="1004888" y="2498725"/>
            <a:ext cx="200025" cy="176213"/>
          </a:xfrm>
          <a:custGeom>
            <a:avLst/>
            <a:gdLst>
              <a:gd name="T0" fmla="*/ 113557 w 201184"/>
              <a:gd name="T1" fmla="*/ 173750 h 176946"/>
              <a:gd name="T2" fmla="*/ 125490 w 201184"/>
              <a:gd name="T3" fmla="*/ 171403 h 176946"/>
              <a:gd name="T4" fmla="*/ 137076 w 201184"/>
              <a:gd name="T5" fmla="*/ 167711 h 176946"/>
              <a:gd name="T6" fmla="*/ 148162 w 201184"/>
              <a:gd name="T7" fmla="*/ 162677 h 176946"/>
              <a:gd name="T8" fmla="*/ 158591 w 201184"/>
              <a:gd name="T9" fmla="*/ 156299 h 176946"/>
              <a:gd name="T10" fmla="*/ 168212 w 201184"/>
              <a:gd name="T11" fmla="*/ 148579 h 176946"/>
              <a:gd name="T12" fmla="*/ 175071 w 201184"/>
              <a:gd name="T13" fmla="*/ 142052 h 176946"/>
              <a:gd name="T14" fmla="*/ 183037 w 201184"/>
              <a:gd name="T15" fmla="*/ 132367 h 176946"/>
              <a:gd name="T16" fmla="*/ 189287 w 201184"/>
              <a:gd name="T17" fmla="*/ 122021 h 176946"/>
              <a:gd name="T18" fmla="*/ 193819 w 201184"/>
              <a:gd name="T19" fmla="*/ 111173 h 176946"/>
              <a:gd name="T20" fmla="*/ 196632 w 201184"/>
              <a:gd name="T21" fmla="*/ 99969 h 176946"/>
              <a:gd name="T22" fmla="*/ 197727 w 201184"/>
              <a:gd name="T23" fmla="*/ 88569 h 176946"/>
              <a:gd name="T24" fmla="*/ 197104 w 201184"/>
              <a:gd name="T25" fmla="*/ 77123 h 176946"/>
              <a:gd name="T26" fmla="*/ 194761 w 201184"/>
              <a:gd name="T27" fmla="*/ 65786 h 176946"/>
              <a:gd name="T28" fmla="*/ 190702 w 201184"/>
              <a:gd name="T29" fmla="*/ 54713 h 176946"/>
              <a:gd name="T30" fmla="*/ 184924 w 201184"/>
              <a:gd name="T31" fmla="*/ 44057 h 176946"/>
              <a:gd name="T32" fmla="*/ 169327 w 201184"/>
              <a:gd name="T33" fmla="*/ 36394 h 176946"/>
              <a:gd name="T34" fmla="*/ 154878 w 201184"/>
              <a:gd name="T35" fmla="*/ 33156 h 176946"/>
              <a:gd name="T36" fmla="*/ 139573 w 201184"/>
              <a:gd name="T37" fmla="*/ 32034 h 176946"/>
              <a:gd name="T38" fmla="*/ 127179 w 201184"/>
              <a:gd name="T39" fmla="*/ 32797 h 176946"/>
              <a:gd name="T40" fmla="*/ 112756 w 201184"/>
              <a:gd name="T41" fmla="*/ 35674 h 176946"/>
              <a:gd name="T42" fmla="*/ 99236 w 201184"/>
              <a:gd name="T43" fmla="*/ 40515 h 176946"/>
              <a:gd name="T44" fmla="*/ 86834 w 201184"/>
              <a:gd name="T45" fmla="*/ 47132 h 176946"/>
              <a:gd name="T46" fmla="*/ 75758 w 201184"/>
              <a:gd name="T47" fmla="*/ 55338 h 176946"/>
              <a:gd name="T48" fmla="*/ 66223 w 201184"/>
              <a:gd name="T49" fmla="*/ 64944 h 176946"/>
              <a:gd name="T50" fmla="*/ 58437 w 201184"/>
              <a:gd name="T51" fmla="*/ 75763 h 176946"/>
              <a:gd name="T52" fmla="*/ 52616 w 201184"/>
              <a:gd name="T53" fmla="*/ 87608 h 176946"/>
              <a:gd name="T54" fmla="*/ 48968 w 201184"/>
              <a:gd name="T55" fmla="*/ 100289 h 176946"/>
              <a:gd name="T56" fmla="*/ 47704 w 201184"/>
              <a:gd name="T57" fmla="*/ 113620 h 176946"/>
              <a:gd name="T58" fmla="*/ 48562 w 201184"/>
              <a:gd name="T59" fmla="*/ 124842 h 176946"/>
              <a:gd name="T60" fmla="*/ 51801 w 201184"/>
              <a:gd name="T61" fmla="*/ 137819 h 176946"/>
              <a:gd name="T62" fmla="*/ 57252 w 201184"/>
              <a:gd name="T63" fmla="*/ 149896 h 176946"/>
              <a:gd name="T64" fmla="*/ 64705 w 201184"/>
              <a:gd name="T65" fmla="*/ 160909 h 176946"/>
              <a:gd name="T66" fmla="*/ 73946 w 201184"/>
              <a:gd name="T67" fmla="*/ 170686 h 176946"/>
              <a:gd name="T68" fmla="*/ 89271 w 201184"/>
              <a:gd name="T69" fmla="*/ 174417 h 176946"/>
              <a:gd name="T70" fmla="*/ 101433 w 201184"/>
              <a:gd name="T71" fmla="*/ 174756 h 176946"/>
              <a:gd name="T72" fmla="*/ 113557 w 201184"/>
              <a:gd name="T73" fmla="*/ 173750 h 17694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01184" h="176946">
                <a:moveTo>
                  <a:pt x="115543" y="175928"/>
                </a:moveTo>
                <a:lnTo>
                  <a:pt x="127684" y="173551"/>
                </a:lnTo>
                <a:lnTo>
                  <a:pt x="139472" y="169813"/>
                </a:lnTo>
                <a:lnTo>
                  <a:pt x="150751" y="164716"/>
                </a:lnTo>
                <a:lnTo>
                  <a:pt x="161364" y="158258"/>
                </a:lnTo>
                <a:lnTo>
                  <a:pt x="171153" y="150441"/>
                </a:lnTo>
                <a:lnTo>
                  <a:pt x="178131" y="143832"/>
                </a:lnTo>
                <a:lnTo>
                  <a:pt x="186238" y="134026"/>
                </a:lnTo>
                <a:lnTo>
                  <a:pt x="192597" y="123551"/>
                </a:lnTo>
                <a:lnTo>
                  <a:pt x="197208" y="112565"/>
                </a:lnTo>
                <a:lnTo>
                  <a:pt x="200070" y="101222"/>
                </a:lnTo>
                <a:lnTo>
                  <a:pt x="201184" y="89678"/>
                </a:lnTo>
                <a:lnTo>
                  <a:pt x="200550" y="78089"/>
                </a:lnTo>
                <a:lnTo>
                  <a:pt x="198167" y="66611"/>
                </a:lnTo>
                <a:lnTo>
                  <a:pt x="194036" y="55399"/>
                </a:lnTo>
                <a:lnTo>
                  <a:pt x="188157" y="44609"/>
                </a:lnTo>
                <a:lnTo>
                  <a:pt x="172288" y="36850"/>
                </a:lnTo>
                <a:lnTo>
                  <a:pt x="157586" y="33571"/>
                </a:lnTo>
                <a:lnTo>
                  <a:pt x="142013" y="32435"/>
                </a:lnTo>
                <a:lnTo>
                  <a:pt x="129402" y="33208"/>
                </a:lnTo>
                <a:lnTo>
                  <a:pt x="114727" y="36121"/>
                </a:lnTo>
                <a:lnTo>
                  <a:pt x="100971" y="41023"/>
                </a:lnTo>
                <a:lnTo>
                  <a:pt x="88352" y="47723"/>
                </a:lnTo>
                <a:lnTo>
                  <a:pt x="77083" y="56031"/>
                </a:lnTo>
                <a:lnTo>
                  <a:pt x="67381" y="65757"/>
                </a:lnTo>
                <a:lnTo>
                  <a:pt x="59460" y="76712"/>
                </a:lnTo>
                <a:lnTo>
                  <a:pt x="53536" y="88705"/>
                </a:lnTo>
                <a:lnTo>
                  <a:pt x="49824" y="101546"/>
                </a:lnTo>
                <a:lnTo>
                  <a:pt x="48538" y="115045"/>
                </a:lnTo>
                <a:lnTo>
                  <a:pt x="49411" y="126406"/>
                </a:lnTo>
                <a:lnTo>
                  <a:pt x="52707" y="139546"/>
                </a:lnTo>
                <a:lnTo>
                  <a:pt x="58254" y="151775"/>
                </a:lnTo>
                <a:lnTo>
                  <a:pt x="65836" y="162925"/>
                </a:lnTo>
                <a:lnTo>
                  <a:pt x="75238" y="172825"/>
                </a:lnTo>
                <a:lnTo>
                  <a:pt x="90831" y="176604"/>
                </a:lnTo>
                <a:lnTo>
                  <a:pt x="103207" y="176946"/>
                </a:lnTo>
                <a:lnTo>
                  <a:pt x="115543" y="175928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47" name="object 95"/>
          <p:cNvSpPr>
            <a:spLocks/>
          </p:cNvSpPr>
          <p:nvPr/>
        </p:nvSpPr>
        <p:spPr bwMode="auto">
          <a:xfrm>
            <a:off x="1038225" y="2527300"/>
            <a:ext cx="133350" cy="119063"/>
          </a:xfrm>
          <a:custGeom>
            <a:avLst/>
            <a:gdLst>
              <a:gd name="T0" fmla="*/ 80413 w 133811"/>
              <a:gd name="T1" fmla="*/ 117782 h 119025"/>
              <a:gd name="T2" fmla="*/ 92243 w 133811"/>
              <a:gd name="T3" fmla="*/ 114380 h 119025"/>
              <a:gd name="T4" fmla="*/ 103394 w 133811"/>
              <a:gd name="T5" fmla="*/ 108940 h 119025"/>
              <a:gd name="T6" fmla="*/ 113531 w 133811"/>
              <a:gd name="T7" fmla="*/ 101454 h 119025"/>
              <a:gd name="T8" fmla="*/ 119907 w 133811"/>
              <a:gd name="T9" fmla="*/ 94536 h 119025"/>
              <a:gd name="T10" fmla="*/ 126625 w 133811"/>
              <a:gd name="T11" fmla="*/ 83935 h 119025"/>
              <a:gd name="T12" fmla="*/ 130801 w 133811"/>
              <a:gd name="T13" fmla="*/ 72575 h 119025"/>
              <a:gd name="T14" fmla="*/ 132433 w 133811"/>
              <a:gd name="T15" fmla="*/ 60838 h 119025"/>
              <a:gd name="T16" fmla="*/ 131521 w 133811"/>
              <a:gd name="T17" fmla="*/ 49106 h 119025"/>
              <a:gd name="T18" fmla="*/ 128067 w 133811"/>
              <a:gd name="T19" fmla="*/ 37749 h 119025"/>
              <a:gd name="T20" fmla="*/ 122071 w 133811"/>
              <a:gd name="T21" fmla="*/ 27154 h 119025"/>
              <a:gd name="T22" fmla="*/ 113531 w 133811"/>
              <a:gd name="T23" fmla="*/ 17695 h 119025"/>
              <a:gd name="T24" fmla="*/ 110307 w 133811"/>
              <a:gd name="T25" fmla="*/ 14988 h 119025"/>
              <a:gd name="T26" fmla="*/ 99799 w 133811"/>
              <a:gd name="T27" fmla="*/ 8178 h 119025"/>
              <a:gd name="T28" fmla="*/ 92323 w 133811"/>
              <a:gd name="T29" fmla="*/ 5054 h 119025"/>
              <a:gd name="T30" fmla="*/ 80521 w 133811"/>
              <a:gd name="T31" fmla="*/ 7421 h 119025"/>
              <a:gd name="T32" fmla="*/ 66907 w 133811"/>
              <a:gd name="T33" fmla="*/ 12329 h 119025"/>
              <a:gd name="T34" fmla="*/ 54417 w 133811"/>
              <a:gd name="T35" fmla="*/ 19035 h 119025"/>
              <a:gd name="T36" fmla="*/ 43264 w 133811"/>
              <a:gd name="T37" fmla="*/ 27352 h 119025"/>
              <a:gd name="T38" fmla="*/ 33663 w 133811"/>
              <a:gd name="T39" fmla="*/ 37087 h 119025"/>
              <a:gd name="T40" fmla="*/ 25823 w 133811"/>
              <a:gd name="T41" fmla="*/ 48051 h 119025"/>
              <a:gd name="T42" fmla="*/ 19960 w 133811"/>
              <a:gd name="T43" fmla="*/ 60056 h 119025"/>
              <a:gd name="T44" fmla="*/ 16286 w 133811"/>
              <a:gd name="T45" fmla="*/ 72909 h 119025"/>
              <a:gd name="T46" fmla="*/ 15014 w 133811"/>
              <a:gd name="T47" fmla="*/ 86424 h 119025"/>
              <a:gd name="T48" fmla="*/ 15823 w 133811"/>
              <a:gd name="T49" fmla="*/ 97079 h 119025"/>
              <a:gd name="T50" fmla="*/ 19817 w 133811"/>
              <a:gd name="T51" fmla="*/ 101454 h 119025"/>
              <a:gd name="T52" fmla="*/ 22894 w 133811"/>
              <a:gd name="T53" fmla="*/ 104151 h 119025"/>
              <a:gd name="T54" fmla="*/ 33056 w 133811"/>
              <a:gd name="T55" fmla="*/ 110960 h 119025"/>
              <a:gd name="T56" fmla="*/ 44227 w 133811"/>
              <a:gd name="T57" fmla="*/ 115730 h 119025"/>
              <a:gd name="T58" fmla="*/ 56068 w 133811"/>
              <a:gd name="T59" fmla="*/ 118456 h 119025"/>
              <a:gd name="T60" fmla="*/ 68241 w 133811"/>
              <a:gd name="T61" fmla="*/ 119139 h 119025"/>
              <a:gd name="T62" fmla="*/ 80413 w 133811"/>
              <a:gd name="T63" fmla="*/ 117782 h 11902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33811" h="119025">
                <a:moveTo>
                  <a:pt x="81250" y="117668"/>
                </a:moveTo>
                <a:lnTo>
                  <a:pt x="93203" y="114271"/>
                </a:lnTo>
                <a:lnTo>
                  <a:pt x="104470" y="108835"/>
                </a:lnTo>
                <a:lnTo>
                  <a:pt x="114712" y="101358"/>
                </a:lnTo>
                <a:lnTo>
                  <a:pt x="121155" y="94446"/>
                </a:lnTo>
                <a:lnTo>
                  <a:pt x="127943" y="83854"/>
                </a:lnTo>
                <a:lnTo>
                  <a:pt x="132162" y="72506"/>
                </a:lnTo>
                <a:lnTo>
                  <a:pt x="133811" y="60781"/>
                </a:lnTo>
                <a:lnTo>
                  <a:pt x="132890" y="49058"/>
                </a:lnTo>
                <a:lnTo>
                  <a:pt x="129400" y="37713"/>
                </a:lnTo>
                <a:lnTo>
                  <a:pt x="123341" y="27127"/>
                </a:lnTo>
                <a:lnTo>
                  <a:pt x="114712" y="17677"/>
                </a:lnTo>
                <a:lnTo>
                  <a:pt x="111455" y="14973"/>
                </a:lnTo>
                <a:lnTo>
                  <a:pt x="100837" y="8169"/>
                </a:lnTo>
                <a:lnTo>
                  <a:pt x="93283" y="5048"/>
                </a:lnTo>
                <a:lnTo>
                  <a:pt x="81358" y="7415"/>
                </a:lnTo>
                <a:lnTo>
                  <a:pt x="67603" y="12317"/>
                </a:lnTo>
                <a:lnTo>
                  <a:pt x="54983" y="19017"/>
                </a:lnTo>
                <a:lnTo>
                  <a:pt x="43715" y="27325"/>
                </a:lnTo>
                <a:lnTo>
                  <a:pt x="34013" y="37051"/>
                </a:lnTo>
                <a:lnTo>
                  <a:pt x="26092" y="48006"/>
                </a:lnTo>
                <a:lnTo>
                  <a:pt x="20167" y="59999"/>
                </a:lnTo>
                <a:lnTo>
                  <a:pt x="16455" y="72840"/>
                </a:lnTo>
                <a:lnTo>
                  <a:pt x="15170" y="86340"/>
                </a:lnTo>
                <a:lnTo>
                  <a:pt x="15988" y="96986"/>
                </a:lnTo>
                <a:lnTo>
                  <a:pt x="20024" y="101358"/>
                </a:lnTo>
                <a:lnTo>
                  <a:pt x="23132" y="104052"/>
                </a:lnTo>
                <a:lnTo>
                  <a:pt x="33400" y="110855"/>
                </a:lnTo>
                <a:lnTo>
                  <a:pt x="44687" y="115619"/>
                </a:lnTo>
                <a:lnTo>
                  <a:pt x="56651" y="118342"/>
                </a:lnTo>
                <a:lnTo>
                  <a:pt x="68952" y="119025"/>
                </a:lnTo>
                <a:lnTo>
                  <a:pt x="81250" y="117668"/>
                </a:lnTo>
                <a:close/>
              </a:path>
            </a:pathLst>
          </a:custGeom>
          <a:solidFill>
            <a:srgbClr val="6CB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48" name="object 96"/>
          <p:cNvSpPr>
            <a:spLocks/>
          </p:cNvSpPr>
          <p:nvPr/>
        </p:nvSpPr>
        <p:spPr bwMode="auto">
          <a:xfrm>
            <a:off x="1069975" y="2549525"/>
            <a:ext cx="68263" cy="58738"/>
          </a:xfrm>
          <a:custGeom>
            <a:avLst/>
            <a:gdLst>
              <a:gd name="T0" fmla="*/ 48350 w 67372"/>
              <a:gd name="T1" fmla="*/ 56687 h 58713"/>
              <a:gd name="T2" fmla="*/ 59673 w 67372"/>
              <a:gd name="T3" fmla="*/ 50745 h 58713"/>
              <a:gd name="T4" fmla="*/ 67102 w 67372"/>
              <a:gd name="T5" fmla="*/ 41489 h 58713"/>
              <a:gd name="T6" fmla="*/ 70081 w 67372"/>
              <a:gd name="T7" fmla="*/ 29930 h 58713"/>
              <a:gd name="T8" fmla="*/ 67604 w 67372"/>
              <a:gd name="T9" fmla="*/ 18509 h 58713"/>
              <a:gd name="T10" fmla="*/ 59673 w 67372"/>
              <a:gd name="T11" fmla="*/ 8850 h 58713"/>
              <a:gd name="T12" fmla="*/ 57968 w 67372"/>
              <a:gd name="T13" fmla="*/ 7487 h 58713"/>
              <a:gd name="T14" fmla="*/ 46549 w 67372"/>
              <a:gd name="T15" fmla="*/ 1702 h 58713"/>
              <a:gd name="T16" fmla="*/ 33979 w 67372"/>
              <a:gd name="T17" fmla="*/ 0 h 58713"/>
              <a:gd name="T18" fmla="*/ 21515 w 67372"/>
              <a:gd name="T19" fmla="*/ 2382 h 58713"/>
              <a:gd name="T20" fmla="*/ 10408 w 67372"/>
              <a:gd name="T21" fmla="*/ 8850 h 58713"/>
              <a:gd name="T22" fmla="*/ 2977 w 67372"/>
              <a:gd name="T23" fmla="*/ 17521 h 58713"/>
              <a:gd name="T24" fmla="*/ 0 w 67372"/>
              <a:gd name="T25" fmla="*/ 28848 h 58713"/>
              <a:gd name="T26" fmla="*/ 2476 w 67372"/>
              <a:gd name="T27" fmla="*/ 40463 h 58713"/>
              <a:gd name="T28" fmla="*/ 10408 w 67372"/>
              <a:gd name="T29" fmla="*/ 50745 h 58713"/>
              <a:gd name="T30" fmla="*/ 11370 w 67372"/>
              <a:gd name="T31" fmla="*/ 51461 h 58713"/>
              <a:gd name="T32" fmla="*/ 22878 w 67372"/>
              <a:gd name="T33" fmla="*/ 57045 h 58713"/>
              <a:gd name="T34" fmla="*/ 35644 w 67372"/>
              <a:gd name="T35" fmla="*/ 58788 h 58713"/>
              <a:gd name="T36" fmla="*/ 48350 w 67372"/>
              <a:gd name="T37" fmla="*/ 56687 h 587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7372" h="58713">
                <a:moveTo>
                  <a:pt x="46481" y="56615"/>
                </a:moveTo>
                <a:lnTo>
                  <a:pt x="57366" y="50679"/>
                </a:lnTo>
                <a:lnTo>
                  <a:pt x="64509" y="41435"/>
                </a:lnTo>
                <a:lnTo>
                  <a:pt x="67372" y="29891"/>
                </a:lnTo>
                <a:lnTo>
                  <a:pt x="64991" y="18485"/>
                </a:lnTo>
                <a:lnTo>
                  <a:pt x="57366" y="8838"/>
                </a:lnTo>
                <a:lnTo>
                  <a:pt x="55727" y="7478"/>
                </a:lnTo>
                <a:lnTo>
                  <a:pt x="44749" y="1699"/>
                </a:lnTo>
                <a:lnTo>
                  <a:pt x="32665" y="0"/>
                </a:lnTo>
                <a:lnTo>
                  <a:pt x="20683" y="2379"/>
                </a:lnTo>
                <a:lnTo>
                  <a:pt x="10006" y="8838"/>
                </a:lnTo>
                <a:lnTo>
                  <a:pt x="2862" y="17500"/>
                </a:lnTo>
                <a:lnTo>
                  <a:pt x="0" y="28812"/>
                </a:lnTo>
                <a:lnTo>
                  <a:pt x="2381" y="40412"/>
                </a:lnTo>
                <a:lnTo>
                  <a:pt x="10006" y="50679"/>
                </a:lnTo>
                <a:lnTo>
                  <a:pt x="10931" y="51395"/>
                </a:lnTo>
                <a:lnTo>
                  <a:pt x="21993" y="56973"/>
                </a:lnTo>
                <a:lnTo>
                  <a:pt x="34267" y="58713"/>
                </a:lnTo>
                <a:lnTo>
                  <a:pt x="46481" y="56615"/>
                </a:lnTo>
                <a:close/>
              </a:path>
            </a:pathLst>
          </a:cu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49" name="object 97"/>
          <p:cNvSpPr>
            <a:spLocks/>
          </p:cNvSpPr>
          <p:nvPr/>
        </p:nvSpPr>
        <p:spPr bwMode="auto">
          <a:xfrm>
            <a:off x="674688" y="2757488"/>
            <a:ext cx="185737" cy="165100"/>
          </a:xfrm>
          <a:custGeom>
            <a:avLst/>
            <a:gdLst>
              <a:gd name="T0" fmla="*/ 105256 w 186964"/>
              <a:gd name="T1" fmla="*/ 166045 h 164133"/>
              <a:gd name="T2" fmla="*/ 119833 w 186964"/>
              <a:gd name="T3" fmla="*/ 163003 h 164133"/>
              <a:gd name="T4" fmla="*/ 133376 w 186964"/>
              <a:gd name="T5" fmla="*/ 157971 h 164133"/>
              <a:gd name="T6" fmla="*/ 145694 w 186964"/>
              <a:gd name="T7" fmla="*/ 151136 h 164133"/>
              <a:gd name="T8" fmla="*/ 156594 w 186964"/>
              <a:gd name="T9" fmla="*/ 142679 h 164133"/>
              <a:gd name="T10" fmla="*/ 165887 w 186964"/>
              <a:gd name="T11" fmla="*/ 132781 h 164133"/>
              <a:gd name="T12" fmla="*/ 173380 w 186964"/>
              <a:gd name="T13" fmla="*/ 121623 h 164133"/>
              <a:gd name="T14" fmla="*/ 178885 w 186964"/>
              <a:gd name="T15" fmla="*/ 109392 h 164133"/>
              <a:gd name="T16" fmla="*/ 182207 w 186964"/>
              <a:gd name="T17" fmla="*/ 96266 h 164133"/>
              <a:gd name="T18" fmla="*/ 182187 w 186964"/>
              <a:gd name="T19" fmla="*/ 71284 h 164133"/>
              <a:gd name="T20" fmla="*/ 178837 w 186964"/>
              <a:gd name="T21" fmla="*/ 58000 h 164133"/>
              <a:gd name="T22" fmla="*/ 173331 w 186964"/>
              <a:gd name="T23" fmla="*/ 45656 h 164133"/>
              <a:gd name="T24" fmla="*/ 165860 w 186964"/>
              <a:gd name="T25" fmla="*/ 34427 h 164133"/>
              <a:gd name="T26" fmla="*/ 156611 w 186964"/>
              <a:gd name="T27" fmla="*/ 24486 h 164133"/>
              <a:gd name="T28" fmla="*/ 145772 w 186964"/>
              <a:gd name="T29" fmla="*/ 16002 h 164133"/>
              <a:gd name="T30" fmla="*/ 133530 w 186964"/>
              <a:gd name="T31" fmla="*/ 9149 h 164133"/>
              <a:gd name="T32" fmla="*/ 120075 w 186964"/>
              <a:gd name="T33" fmla="*/ 4100 h 164133"/>
              <a:gd name="T34" fmla="*/ 105592 w 186964"/>
              <a:gd name="T35" fmla="*/ 1027 h 164133"/>
              <a:gd name="T36" fmla="*/ 77988 w 186964"/>
              <a:gd name="T37" fmla="*/ 1027 h 164133"/>
              <a:gd name="T38" fmla="*/ 63684 w 186964"/>
              <a:gd name="T39" fmla="*/ 4100 h 164133"/>
              <a:gd name="T40" fmla="*/ 50301 w 186964"/>
              <a:gd name="T41" fmla="*/ 9149 h 164133"/>
              <a:gd name="T42" fmla="*/ 38051 w 186964"/>
              <a:gd name="T43" fmla="*/ 16001 h 164133"/>
              <a:gd name="T44" fmla="*/ 27144 w 186964"/>
              <a:gd name="T45" fmla="*/ 24484 h 164133"/>
              <a:gd name="T46" fmla="*/ 17790 w 186964"/>
              <a:gd name="T47" fmla="*/ 34424 h 164133"/>
              <a:gd name="T48" fmla="*/ 10199 w 186964"/>
              <a:gd name="T49" fmla="*/ 45651 h 164133"/>
              <a:gd name="T50" fmla="*/ 4582 w 186964"/>
              <a:gd name="T51" fmla="*/ 57993 h 164133"/>
              <a:gd name="T52" fmla="*/ 1149 w 186964"/>
              <a:gd name="T53" fmla="*/ 71276 h 164133"/>
              <a:gd name="T54" fmla="*/ 1128 w 186964"/>
              <a:gd name="T55" fmla="*/ 96275 h 164133"/>
              <a:gd name="T56" fmla="*/ 4533 w 186964"/>
              <a:gd name="T57" fmla="*/ 109399 h 164133"/>
              <a:gd name="T58" fmla="*/ 10149 w 186964"/>
              <a:gd name="T59" fmla="*/ 121629 h 164133"/>
              <a:gd name="T60" fmla="*/ 17764 w 186964"/>
              <a:gd name="T61" fmla="*/ 132785 h 164133"/>
              <a:gd name="T62" fmla="*/ 27161 w 186964"/>
              <a:gd name="T63" fmla="*/ 142681 h 164133"/>
              <a:gd name="T64" fmla="*/ 38129 w 186964"/>
              <a:gd name="T65" fmla="*/ 151137 h 164133"/>
              <a:gd name="T66" fmla="*/ 50453 w 186964"/>
              <a:gd name="T67" fmla="*/ 157971 h 164133"/>
              <a:gd name="T68" fmla="*/ 63921 w 186964"/>
              <a:gd name="T69" fmla="*/ 163002 h 164133"/>
              <a:gd name="T70" fmla="*/ 78319 w 186964"/>
              <a:gd name="T71" fmla="*/ 166044 h 1641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86964" h="164133">
                <a:moveTo>
                  <a:pt x="93490" y="164133"/>
                </a:moveTo>
                <a:lnTo>
                  <a:pt x="107356" y="163144"/>
                </a:lnTo>
                <a:lnTo>
                  <a:pt x="114888" y="161760"/>
                </a:lnTo>
                <a:lnTo>
                  <a:pt x="122224" y="160155"/>
                </a:lnTo>
                <a:lnTo>
                  <a:pt x="129228" y="157781"/>
                </a:lnTo>
                <a:lnTo>
                  <a:pt x="136037" y="155212"/>
                </a:lnTo>
                <a:lnTo>
                  <a:pt x="142415" y="151943"/>
                </a:lnTo>
                <a:lnTo>
                  <a:pt x="148600" y="148496"/>
                </a:lnTo>
                <a:lnTo>
                  <a:pt x="154255" y="144424"/>
                </a:lnTo>
                <a:lnTo>
                  <a:pt x="159717" y="140186"/>
                </a:lnTo>
                <a:lnTo>
                  <a:pt x="164555" y="135404"/>
                </a:lnTo>
                <a:lnTo>
                  <a:pt x="169196" y="130461"/>
                </a:lnTo>
                <a:lnTo>
                  <a:pt x="173121" y="125059"/>
                </a:lnTo>
                <a:lnTo>
                  <a:pt x="176839" y="119499"/>
                </a:lnTo>
                <a:lnTo>
                  <a:pt x="179760" y="113570"/>
                </a:lnTo>
                <a:lnTo>
                  <a:pt x="182454" y="107481"/>
                </a:lnTo>
                <a:lnTo>
                  <a:pt x="184275" y="101112"/>
                </a:lnTo>
                <a:lnTo>
                  <a:pt x="185843" y="94584"/>
                </a:lnTo>
                <a:lnTo>
                  <a:pt x="186964" y="82595"/>
                </a:lnTo>
                <a:lnTo>
                  <a:pt x="185822" y="70038"/>
                </a:lnTo>
                <a:lnTo>
                  <a:pt x="184204" y="63433"/>
                </a:lnTo>
                <a:lnTo>
                  <a:pt x="182404" y="56986"/>
                </a:lnTo>
                <a:lnTo>
                  <a:pt x="179677" y="50848"/>
                </a:lnTo>
                <a:lnTo>
                  <a:pt x="176789" y="44859"/>
                </a:lnTo>
                <a:lnTo>
                  <a:pt x="173053" y="39274"/>
                </a:lnTo>
                <a:lnTo>
                  <a:pt x="169169" y="33826"/>
                </a:lnTo>
                <a:lnTo>
                  <a:pt x="164524" y="28877"/>
                </a:lnTo>
                <a:lnTo>
                  <a:pt x="159735" y="24058"/>
                </a:lnTo>
                <a:lnTo>
                  <a:pt x="154281" y="19827"/>
                </a:lnTo>
                <a:lnTo>
                  <a:pt x="148680" y="15722"/>
                </a:lnTo>
                <a:lnTo>
                  <a:pt x="142515" y="12290"/>
                </a:lnTo>
                <a:lnTo>
                  <a:pt x="136194" y="8989"/>
                </a:lnTo>
                <a:lnTo>
                  <a:pt x="129416" y="6438"/>
                </a:lnTo>
                <a:lnTo>
                  <a:pt x="122470" y="4028"/>
                </a:lnTo>
                <a:lnTo>
                  <a:pt x="115173" y="2438"/>
                </a:lnTo>
                <a:lnTo>
                  <a:pt x="107699" y="1009"/>
                </a:lnTo>
                <a:lnTo>
                  <a:pt x="93490" y="0"/>
                </a:lnTo>
                <a:lnTo>
                  <a:pt x="79544" y="1009"/>
                </a:lnTo>
                <a:lnTo>
                  <a:pt x="72167" y="2438"/>
                </a:lnTo>
                <a:lnTo>
                  <a:pt x="64954" y="4028"/>
                </a:lnTo>
                <a:lnTo>
                  <a:pt x="58053" y="6438"/>
                </a:lnTo>
                <a:lnTo>
                  <a:pt x="51304" y="8989"/>
                </a:lnTo>
                <a:lnTo>
                  <a:pt x="44986" y="12289"/>
                </a:lnTo>
                <a:lnTo>
                  <a:pt x="38810" y="15721"/>
                </a:lnTo>
                <a:lnTo>
                  <a:pt x="33180" y="19823"/>
                </a:lnTo>
                <a:lnTo>
                  <a:pt x="27685" y="24056"/>
                </a:lnTo>
                <a:lnTo>
                  <a:pt x="22849" y="28871"/>
                </a:lnTo>
                <a:lnTo>
                  <a:pt x="18145" y="33823"/>
                </a:lnTo>
                <a:lnTo>
                  <a:pt x="14204" y="39265"/>
                </a:lnTo>
                <a:lnTo>
                  <a:pt x="10402" y="44854"/>
                </a:lnTo>
                <a:lnTo>
                  <a:pt x="7460" y="50838"/>
                </a:lnTo>
                <a:lnTo>
                  <a:pt x="4673" y="56979"/>
                </a:lnTo>
                <a:lnTo>
                  <a:pt x="2832" y="63421"/>
                </a:lnTo>
                <a:lnTo>
                  <a:pt x="1173" y="70031"/>
                </a:lnTo>
                <a:lnTo>
                  <a:pt x="0" y="82595"/>
                </a:lnTo>
                <a:lnTo>
                  <a:pt x="1151" y="94593"/>
                </a:lnTo>
                <a:lnTo>
                  <a:pt x="2760" y="101124"/>
                </a:lnTo>
                <a:lnTo>
                  <a:pt x="4623" y="107488"/>
                </a:lnTo>
                <a:lnTo>
                  <a:pt x="7376" y="113580"/>
                </a:lnTo>
                <a:lnTo>
                  <a:pt x="10351" y="119505"/>
                </a:lnTo>
                <a:lnTo>
                  <a:pt x="14134" y="125068"/>
                </a:lnTo>
                <a:lnTo>
                  <a:pt x="18118" y="130465"/>
                </a:lnTo>
                <a:lnTo>
                  <a:pt x="22817" y="135409"/>
                </a:lnTo>
                <a:lnTo>
                  <a:pt x="27703" y="140188"/>
                </a:lnTo>
                <a:lnTo>
                  <a:pt x="33207" y="144428"/>
                </a:lnTo>
                <a:lnTo>
                  <a:pt x="38890" y="148497"/>
                </a:lnTo>
                <a:lnTo>
                  <a:pt x="45086" y="151944"/>
                </a:lnTo>
                <a:lnTo>
                  <a:pt x="51460" y="155212"/>
                </a:lnTo>
                <a:lnTo>
                  <a:pt x="58239" y="157781"/>
                </a:lnTo>
                <a:lnTo>
                  <a:pt x="65196" y="160154"/>
                </a:lnTo>
                <a:lnTo>
                  <a:pt x="72450" y="161759"/>
                </a:lnTo>
                <a:lnTo>
                  <a:pt x="79881" y="163143"/>
                </a:lnTo>
                <a:lnTo>
                  <a:pt x="93490" y="164133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50" name="object 98"/>
          <p:cNvSpPr>
            <a:spLocks/>
          </p:cNvSpPr>
          <p:nvPr/>
        </p:nvSpPr>
        <p:spPr bwMode="auto">
          <a:xfrm>
            <a:off x="592138" y="2705100"/>
            <a:ext cx="247650" cy="219075"/>
          </a:xfrm>
          <a:custGeom>
            <a:avLst/>
            <a:gdLst>
              <a:gd name="T0" fmla="*/ 157216 w 248933"/>
              <a:gd name="T1" fmla="*/ 214036 h 219382"/>
              <a:gd name="T2" fmla="*/ 168685 w 248933"/>
              <a:gd name="T3" fmla="*/ 210489 h 219382"/>
              <a:gd name="T4" fmla="*/ 179782 w 248933"/>
              <a:gd name="T5" fmla="*/ 205920 h 219382"/>
              <a:gd name="T6" fmla="*/ 190414 w 248933"/>
              <a:gd name="T7" fmla="*/ 200338 h 219382"/>
              <a:gd name="T8" fmla="*/ 200492 w 248933"/>
              <a:gd name="T9" fmla="*/ 193751 h 219382"/>
              <a:gd name="T10" fmla="*/ 209922 w 248933"/>
              <a:gd name="T11" fmla="*/ 186169 h 219382"/>
              <a:gd name="T12" fmla="*/ 218616 w 248933"/>
              <a:gd name="T13" fmla="*/ 177598 h 219382"/>
              <a:gd name="T14" fmla="*/ 224115 w 248933"/>
              <a:gd name="T15" fmla="*/ 170916 h 219382"/>
              <a:gd name="T16" fmla="*/ 231022 w 248933"/>
              <a:gd name="T17" fmla="*/ 160651 h 219382"/>
              <a:gd name="T18" fmla="*/ 236550 w 248933"/>
              <a:gd name="T19" fmla="*/ 149934 h 219382"/>
              <a:gd name="T20" fmla="*/ 240711 w 248933"/>
              <a:gd name="T21" fmla="*/ 138869 h 219382"/>
              <a:gd name="T22" fmla="*/ 243516 w 248933"/>
              <a:gd name="T23" fmla="*/ 127561 h 219382"/>
              <a:gd name="T24" fmla="*/ 244977 w 248933"/>
              <a:gd name="T25" fmla="*/ 116111 h 219382"/>
              <a:gd name="T26" fmla="*/ 245104 w 248933"/>
              <a:gd name="T27" fmla="*/ 104623 h 219382"/>
              <a:gd name="T28" fmla="*/ 243909 w 248933"/>
              <a:gd name="T29" fmla="*/ 93201 h 219382"/>
              <a:gd name="T30" fmla="*/ 241404 w 248933"/>
              <a:gd name="T31" fmla="*/ 81950 h 219382"/>
              <a:gd name="T32" fmla="*/ 228617 w 248933"/>
              <a:gd name="T33" fmla="*/ 68882 h 219382"/>
              <a:gd name="T34" fmla="*/ 216428 w 248933"/>
              <a:gd name="T35" fmla="*/ 62020 h 219382"/>
              <a:gd name="T36" fmla="*/ 203000 w 248933"/>
              <a:gd name="T37" fmla="*/ 56908 h 219382"/>
              <a:gd name="T38" fmla="*/ 188526 w 248933"/>
              <a:gd name="T39" fmla="*/ 53719 h 219382"/>
              <a:gd name="T40" fmla="*/ 173194 w 248933"/>
              <a:gd name="T41" fmla="*/ 52616 h 219382"/>
              <a:gd name="T42" fmla="*/ 160772 w 248933"/>
              <a:gd name="T43" fmla="*/ 53365 h 219382"/>
              <a:gd name="T44" fmla="*/ 146319 w 248933"/>
              <a:gd name="T45" fmla="*/ 56197 h 219382"/>
              <a:gd name="T46" fmla="*/ 132773 w 248933"/>
              <a:gd name="T47" fmla="*/ 60980 h 219382"/>
              <a:gd name="T48" fmla="*/ 120346 w 248933"/>
              <a:gd name="T49" fmla="*/ 67543 h 219382"/>
              <a:gd name="T50" fmla="*/ 109249 w 248933"/>
              <a:gd name="T51" fmla="*/ 75720 h 219382"/>
              <a:gd name="T52" fmla="*/ 99696 w 248933"/>
              <a:gd name="T53" fmla="*/ 85338 h 219382"/>
              <a:gd name="T54" fmla="*/ 91896 w 248933"/>
              <a:gd name="T55" fmla="*/ 96232 h 219382"/>
              <a:gd name="T56" fmla="*/ 86063 w 248933"/>
              <a:gd name="T57" fmla="*/ 108230 h 219382"/>
              <a:gd name="T58" fmla="*/ 82408 w 248933"/>
              <a:gd name="T59" fmla="*/ 121164 h 219382"/>
              <a:gd name="T60" fmla="*/ 81142 w 248933"/>
              <a:gd name="T61" fmla="*/ 134866 h 219382"/>
              <a:gd name="T62" fmla="*/ 81901 w 248933"/>
              <a:gd name="T63" fmla="*/ 145275 h 219382"/>
              <a:gd name="T64" fmla="*/ 85055 w 248933"/>
              <a:gd name="T65" fmla="*/ 158224 h 219382"/>
              <a:gd name="T66" fmla="*/ 90458 w 248933"/>
              <a:gd name="T67" fmla="*/ 170318 h 219382"/>
              <a:gd name="T68" fmla="*/ 97898 w 248933"/>
              <a:gd name="T69" fmla="*/ 181381 h 219382"/>
              <a:gd name="T70" fmla="*/ 107155 w 248933"/>
              <a:gd name="T71" fmla="*/ 191233 h 219382"/>
              <a:gd name="T72" fmla="*/ 118016 w 248933"/>
              <a:gd name="T73" fmla="*/ 199694 h 219382"/>
              <a:gd name="T74" fmla="*/ 130267 w 248933"/>
              <a:gd name="T75" fmla="*/ 206587 h 219382"/>
              <a:gd name="T76" fmla="*/ 143691 w 248933"/>
              <a:gd name="T77" fmla="*/ 211731 h 219382"/>
              <a:gd name="T78" fmla="*/ 155566 w 248933"/>
              <a:gd name="T79" fmla="*/ 214390 h 219382"/>
              <a:gd name="T80" fmla="*/ 157216 w 248933"/>
              <a:gd name="T81" fmla="*/ 214036 h 21938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48933" h="219382">
                <a:moveTo>
                  <a:pt x="159672" y="214937"/>
                </a:moveTo>
                <a:lnTo>
                  <a:pt x="171320" y="211375"/>
                </a:lnTo>
                <a:lnTo>
                  <a:pt x="182590" y="206787"/>
                </a:lnTo>
                <a:lnTo>
                  <a:pt x="193389" y="201182"/>
                </a:lnTo>
                <a:lnTo>
                  <a:pt x="203624" y="194567"/>
                </a:lnTo>
                <a:lnTo>
                  <a:pt x="213202" y="186953"/>
                </a:lnTo>
                <a:lnTo>
                  <a:pt x="222031" y="178346"/>
                </a:lnTo>
                <a:lnTo>
                  <a:pt x="227616" y="171636"/>
                </a:lnTo>
                <a:lnTo>
                  <a:pt x="234631" y="161327"/>
                </a:lnTo>
                <a:lnTo>
                  <a:pt x="240245" y="150565"/>
                </a:lnTo>
                <a:lnTo>
                  <a:pt x="244472" y="139454"/>
                </a:lnTo>
                <a:lnTo>
                  <a:pt x="247321" y="128098"/>
                </a:lnTo>
                <a:lnTo>
                  <a:pt x="248804" y="116600"/>
                </a:lnTo>
                <a:lnTo>
                  <a:pt x="248933" y="105064"/>
                </a:lnTo>
                <a:lnTo>
                  <a:pt x="247720" y="93594"/>
                </a:lnTo>
                <a:lnTo>
                  <a:pt x="245176" y="82295"/>
                </a:lnTo>
                <a:lnTo>
                  <a:pt x="232189" y="69173"/>
                </a:lnTo>
                <a:lnTo>
                  <a:pt x="219809" y="62281"/>
                </a:lnTo>
                <a:lnTo>
                  <a:pt x="206172" y="57148"/>
                </a:lnTo>
                <a:lnTo>
                  <a:pt x="191472" y="53944"/>
                </a:lnTo>
                <a:lnTo>
                  <a:pt x="175900" y="52838"/>
                </a:lnTo>
                <a:lnTo>
                  <a:pt x="163284" y="53590"/>
                </a:lnTo>
                <a:lnTo>
                  <a:pt x="148605" y="56434"/>
                </a:lnTo>
                <a:lnTo>
                  <a:pt x="134847" y="61237"/>
                </a:lnTo>
                <a:lnTo>
                  <a:pt x="122226" y="67828"/>
                </a:lnTo>
                <a:lnTo>
                  <a:pt x="110956" y="76038"/>
                </a:lnTo>
                <a:lnTo>
                  <a:pt x="101253" y="85698"/>
                </a:lnTo>
                <a:lnTo>
                  <a:pt x="93332" y="96637"/>
                </a:lnTo>
                <a:lnTo>
                  <a:pt x="87408" y="108686"/>
                </a:lnTo>
                <a:lnTo>
                  <a:pt x="83695" y="121674"/>
                </a:lnTo>
                <a:lnTo>
                  <a:pt x="82410" y="135434"/>
                </a:lnTo>
                <a:lnTo>
                  <a:pt x="83181" y="145887"/>
                </a:lnTo>
                <a:lnTo>
                  <a:pt x="86384" y="158890"/>
                </a:lnTo>
                <a:lnTo>
                  <a:pt x="91872" y="171035"/>
                </a:lnTo>
                <a:lnTo>
                  <a:pt x="99427" y="182145"/>
                </a:lnTo>
                <a:lnTo>
                  <a:pt x="108829" y="192038"/>
                </a:lnTo>
                <a:lnTo>
                  <a:pt x="119860" y="200535"/>
                </a:lnTo>
                <a:lnTo>
                  <a:pt x="132302" y="207456"/>
                </a:lnTo>
                <a:lnTo>
                  <a:pt x="145935" y="212623"/>
                </a:lnTo>
                <a:lnTo>
                  <a:pt x="157996" y="215292"/>
                </a:lnTo>
                <a:lnTo>
                  <a:pt x="159672" y="214937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51" name="object 99"/>
          <p:cNvSpPr>
            <a:spLocks/>
          </p:cNvSpPr>
          <p:nvPr/>
        </p:nvSpPr>
        <p:spPr bwMode="auto">
          <a:xfrm>
            <a:off x="592138" y="2705100"/>
            <a:ext cx="247650" cy="219075"/>
          </a:xfrm>
          <a:custGeom>
            <a:avLst/>
            <a:gdLst>
              <a:gd name="T0" fmla="*/ 157216 w 248933"/>
              <a:gd name="T1" fmla="*/ 214036 h 219382"/>
              <a:gd name="T2" fmla="*/ 168685 w 248933"/>
              <a:gd name="T3" fmla="*/ 210489 h 219382"/>
              <a:gd name="T4" fmla="*/ 179782 w 248933"/>
              <a:gd name="T5" fmla="*/ 205920 h 219382"/>
              <a:gd name="T6" fmla="*/ 190414 w 248933"/>
              <a:gd name="T7" fmla="*/ 200338 h 219382"/>
              <a:gd name="T8" fmla="*/ 200492 w 248933"/>
              <a:gd name="T9" fmla="*/ 193751 h 219382"/>
              <a:gd name="T10" fmla="*/ 209922 w 248933"/>
              <a:gd name="T11" fmla="*/ 186169 h 219382"/>
              <a:gd name="T12" fmla="*/ 218616 w 248933"/>
              <a:gd name="T13" fmla="*/ 177598 h 219382"/>
              <a:gd name="T14" fmla="*/ 224115 w 248933"/>
              <a:gd name="T15" fmla="*/ 170916 h 219382"/>
              <a:gd name="T16" fmla="*/ 231022 w 248933"/>
              <a:gd name="T17" fmla="*/ 160651 h 219382"/>
              <a:gd name="T18" fmla="*/ 236550 w 248933"/>
              <a:gd name="T19" fmla="*/ 149934 h 219382"/>
              <a:gd name="T20" fmla="*/ 240711 w 248933"/>
              <a:gd name="T21" fmla="*/ 138869 h 219382"/>
              <a:gd name="T22" fmla="*/ 243516 w 248933"/>
              <a:gd name="T23" fmla="*/ 127561 h 219382"/>
              <a:gd name="T24" fmla="*/ 244977 w 248933"/>
              <a:gd name="T25" fmla="*/ 116111 h 219382"/>
              <a:gd name="T26" fmla="*/ 245104 w 248933"/>
              <a:gd name="T27" fmla="*/ 104623 h 219382"/>
              <a:gd name="T28" fmla="*/ 243909 w 248933"/>
              <a:gd name="T29" fmla="*/ 93201 h 219382"/>
              <a:gd name="T30" fmla="*/ 241404 w 248933"/>
              <a:gd name="T31" fmla="*/ 81950 h 219382"/>
              <a:gd name="T32" fmla="*/ 228617 w 248933"/>
              <a:gd name="T33" fmla="*/ 68882 h 219382"/>
              <a:gd name="T34" fmla="*/ 216428 w 248933"/>
              <a:gd name="T35" fmla="*/ 62020 h 219382"/>
              <a:gd name="T36" fmla="*/ 203000 w 248933"/>
              <a:gd name="T37" fmla="*/ 56908 h 219382"/>
              <a:gd name="T38" fmla="*/ 188526 w 248933"/>
              <a:gd name="T39" fmla="*/ 53719 h 219382"/>
              <a:gd name="T40" fmla="*/ 173194 w 248933"/>
              <a:gd name="T41" fmla="*/ 52616 h 219382"/>
              <a:gd name="T42" fmla="*/ 160772 w 248933"/>
              <a:gd name="T43" fmla="*/ 53365 h 219382"/>
              <a:gd name="T44" fmla="*/ 146319 w 248933"/>
              <a:gd name="T45" fmla="*/ 56197 h 219382"/>
              <a:gd name="T46" fmla="*/ 132773 w 248933"/>
              <a:gd name="T47" fmla="*/ 60980 h 219382"/>
              <a:gd name="T48" fmla="*/ 120346 w 248933"/>
              <a:gd name="T49" fmla="*/ 67543 h 219382"/>
              <a:gd name="T50" fmla="*/ 109249 w 248933"/>
              <a:gd name="T51" fmla="*/ 75720 h 219382"/>
              <a:gd name="T52" fmla="*/ 99696 w 248933"/>
              <a:gd name="T53" fmla="*/ 85338 h 219382"/>
              <a:gd name="T54" fmla="*/ 91896 w 248933"/>
              <a:gd name="T55" fmla="*/ 96232 h 219382"/>
              <a:gd name="T56" fmla="*/ 86063 w 248933"/>
              <a:gd name="T57" fmla="*/ 108230 h 219382"/>
              <a:gd name="T58" fmla="*/ 82408 w 248933"/>
              <a:gd name="T59" fmla="*/ 121164 h 219382"/>
              <a:gd name="T60" fmla="*/ 81142 w 248933"/>
              <a:gd name="T61" fmla="*/ 134866 h 219382"/>
              <a:gd name="T62" fmla="*/ 81901 w 248933"/>
              <a:gd name="T63" fmla="*/ 145275 h 219382"/>
              <a:gd name="T64" fmla="*/ 85055 w 248933"/>
              <a:gd name="T65" fmla="*/ 158224 h 219382"/>
              <a:gd name="T66" fmla="*/ 90458 w 248933"/>
              <a:gd name="T67" fmla="*/ 170318 h 219382"/>
              <a:gd name="T68" fmla="*/ 97898 w 248933"/>
              <a:gd name="T69" fmla="*/ 181381 h 219382"/>
              <a:gd name="T70" fmla="*/ 107155 w 248933"/>
              <a:gd name="T71" fmla="*/ 191233 h 219382"/>
              <a:gd name="T72" fmla="*/ 118016 w 248933"/>
              <a:gd name="T73" fmla="*/ 199694 h 219382"/>
              <a:gd name="T74" fmla="*/ 130267 w 248933"/>
              <a:gd name="T75" fmla="*/ 206587 h 219382"/>
              <a:gd name="T76" fmla="*/ 143691 w 248933"/>
              <a:gd name="T77" fmla="*/ 211731 h 219382"/>
              <a:gd name="T78" fmla="*/ 155566 w 248933"/>
              <a:gd name="T79" fmla="*/ 214390 h 219382"/>
              <a:gd name="T80" fmla="*/ 157216 w 248933"/>
              <a:gd name="T81" fmla="*/ 214036 h 21938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48933" h="219382">
                <a:moveTo>
                  <a:pt x="159672" y="214937"/>
                </a:moveTo>
                <a:lnTo>
                  <a:pt x="171320" y="211375"/>
                </a:lnTo>
                <a:lnTo>
                  <a:pt x="182590" y="206787"/>
                </a:lnTo>
                <a:lnTo>
                  <a:pt x="193389" y="201182"/>
                </a:lnTo>
                <a:lnTo>
                  <a:pt x="203624" y="194567"/>
                </a:lnTo>
                <a:lnTo>
                  <a:pt x="213202" y="186953"/>
                </a:lnTo>
                <a:lnTo>
                  <a:pt x="222031" y="178346"/>
                </a:lnTo>
                <a:lnTo>
                  <a:pt x="227616" y="171636"/>
                </a:lnTo>
                <a:lnTo>
                  <a:pt x="234631" y="161327"/>
                </a:lnTo>
                <a:lnTo>
                  <a:pt x="240245" y="150565"/>
                </a:lnTo>
                <a:lnTo>
                  <a:pt x="244472" y="139454"/>
                </a:lnTo>
                <a:lnTo>
                  <a:pt x="247321" y="128098"/>
                </a:lnTo>
                <a:lnTo>
                  <a:pt x="248804" y="116600"/>
                </a:lnTo>
                <a:lnTo>
                  <a:pt x="248933" y="105064"/>
                </a:lnTo>
                <a:lnTo>
                  <a:pt x="247720" y="93594"/>
                </a:lnTo>
                <a:lnTo>
                  <a:pt x="245176" y="82295"/>
                </a:lnTo>
                <a:lnTo>
                  <a:pt x="232189" y="69173"/>
                </a:lnTo>
                <a:lnTo>
                  <a:pt x="219809" y="62281"/>
                </a:lnTo>
                <a:lnTo>
                  <a:pt x="206172" y="57148"/>
                </a:lnTo>
                <a:lnTo>
                  <a:pt x="191472" y="53944"/>
                </a:lnTo>
                <a:lnTo>
                  <a:pt x="175900" y="52838"/>
                </a:lnTo>
                <a:lnTo>
                  <a:pt x="163284" y="53590"/>
                </a:lnTo>
                <a:lnTo>
                  <a:pt x="148605" y="56434"/>
                </a:lnTo>
                <a:lnTo>
                  <a:pt x="134847" y="61237"/>
                </a:lnTo>
                <a:lnTo>
                  <a:pt x="122226" y="67828"/>
                </a:lnTo>
                <a:lnTo>
                  <a:pt x="110956" y="76038"/>
                </a:lnTo>
                <a:lnTo>
                  <a:pt x="101253" y="85698"/>
                </a:lnTo>
                <a:lnTo>
                  <a:pt x="93332" y="96637"/>
                </a:lnTo>
                <a:lnTo>
                  <a:pt x="87408" y="108686"/>
                </a:lnTo>
                <a:lnTo>
                  <a:pt x="83695" y="121674"/>
                </a:lnTo>
                <a:lnTo>
                  <a:pt x="82410" y="135434"/>
                </a:lnTo>
                <a:lnTo>
                  <a:pt x="83181" y="145887"/>
                </a:lnTo>
                <a:lnTo>
                  <a:pt x="86384" y="158890"/>
                </a:lnTo>
                <a:lnTo>
                  <a:pt x="91872" y="171035"/>
                </a:lnTo>
                <a:lnTo>
                  <a:pt x="99427" y="182145"/>
                </a:lnTo>
                <a:lnTo>
                  <a:pt x="108829" y="192038"/>
                </a:lnTo>
                <a:lnTo>
                  <a:pt x="119860" y="200535"/>
                </a:lnTo>
                <a:lnTo>
                  <a:pt x="132302" y="207456"/>
                </a:lnTo>
                <a:lnTo>
                  <a:pt x="145935" y="212623"/>
                </a:lnTo>
                <a:lnTo>
                  <a:pt x="157996" y="215292"/>
                </a:lnTo>
                <a:lnTo>
                  <a:pt x="159672" y="214937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52" name="object 100"/>
          <p:cNvSpPr>
            <a:spLocks/>
          </p:cNvSpPr>
          <p:nvPr/>
        </p:nvSpPr>
        <p:spPr bwMode="auto">
          <a:xfrm>
            <a:off x="592138" y="2705100"/>
            <a:ext cx="247650" cy="219075"/>
          </a:xfrm>
          <a:custGeom>
            <a:avLst/>
            <a:gdLst>
              <a:gd name="T0" fmla="*/ 157216 w 248933"/>
              <a:gd name="T1" fmla="*/ 214036 h 219382"/>
              <a:gd name="T2" fmla="*/ 168685 w 248933"/>
              <a:gd name="T3" fmla="*/ 210489 h 219382"/>
              <a:gd name="T4" fmla="*/ 179782 w 248933"/>
              <a:gd name="T5" fmla="*/ 205920 h 219382"/>
              <a:gd name="T6" fmla="*/ 190414 w 248933"/>
              <a:gd name="T7" fmla="*/ 200338 h 219382"/>
              <a:gd name="T8" fmla="*/ 200492 w 248933"/>
              <a:gd name="T9" fmla="*/ 193751 h 219382"/>
              <a:gd name="T10" fmla="*/ 209922 w 248933"/>
              <a:gd name="T11" fmla="*/ 186169 h 219382"/>
              <a:gd name="T12" fmla="*/ 218616 w 248933"/>
              <a:gd name="T13" fmla="*/ 177598 h 219382"/>
              <a:gd name="T14" fmla="*/ 224115 w 248933"/>
              <a:gd name="T15" fmla="*/ 170916 h 219382"/>
              <a:gd name="T16" fmla="*/ 231022 w 248933"/>
              <a:gd name="T17" fmla="*/ 160651 h 219382"/>
              <a:gd name="T18" fmla="*/ 236550 w 248933"/>
              <a:gd name="T19" fmla="*/ 149934 h 219382"/>
              <a:gd name="T20" fmla="*/ 240711 w 248933"/>
              <a:gd name="T21" fmla="*/ 138869 h 219382"/>
              <a:gd name="T22" fmla="*/ 243516 w 248933"/>
              <a:gd name="T23" fmla="*/ 127561 h 219382"/>
              <a:gd name="T24" fmla="*/ 244977 w 248933"/>
              <a:gd name="T25" fmla="*/ 116111 h 219382"/>
              <a:gd name="T26" fmla="*/ 245104 w 248933"/>
              <a:gd name="T27" fmla="*/ 104623 h 219382"/>
              <a:gd name="T28" fmla="*/ 243909 w 248933"/>
              <a:gd name="T29" fmla="*/ 93201 h 219382"/>
              <a:gd name="T30" fmla="*/ 241404 w 248933"/>
              <a:gd name="T31" fmla="*/ 81950 h 219382"/>
              <a:gd name="T32" fmla="*/ 228617 w 248933"/>
              <a:gd name="T33" fmla="*/ 68882 h 219382"/>
              <a:gd name="T34" fmla="*/ 216428 w 248933"/>
              <a:gd name="T35" fmla="*/ 62020 h 219382"/>
              <a:gd name="T36" fmla="*/ 203000 w 248933"/>
              <a:gd name="T37" fmla="*/ 56908 h 219382"/>
              <a:gd name="T38" fmla="*/ 188526 w 248933"/>
              <a:gd name="T39" fmla="*/ 53719 h 219382"/>
              <a:gd name="T40" fmla="*/ 173194 w 248933"/>
              <a:gd name="T41" fmla="*/ 52616 h 219382"/>
              <a:gd name="T42" fmla="*/ 160772 w 248933"/>
              <a:gd name="T43" fmla="*/ 53365 h 219382"/>
              <a:gd name="T44" fmla="*/ 146319 w 248933"/>
              <a:gd name="T45" fmla="*/ 56197 h 219382"/>
              <a:gd name="T46" fmla="*/ 132773 w 248933"/>
              <a:gd name="T47" fmla="*/ 60980 h 219382"/>
              <a:gd name="T48" fmla="*/ 120346 w 248933"/>
              <a:gd name="T49" fmla="*/ 67543 h 219382"/>
              <a:gd name="T50" fmla="*/ 109249 w 248933"/>
              <a:gd name="T51" fmla="*/ 75720 h 219382"/>
              <a:gd name="T52" fmla="*/ 99696 w 248933"/>
              <a:gd name="T53" fmla="*/ 85338 h 219382"/>
              <a:gd name="T54" fmla="*/ 91896 w 248933"/>
              <a:gd name="T55" fmla="*/ 96232 h 219382"/>
              <a:gd name="T56" fmla="*/ 86063 w 248933"/>
              <a:gd name="T57" fmla="*/ 108230 h 219382"/>
              <a:gd name="T58" fmla="*/ 82408 w 248933"/>
              <a:gd name="T59" fmla="*/ 121164 h 219382"/>
              <a:gd name="T60" fmla="*/ 81142 w 248933"/>
              <a:gd name="T61" fmla="*/ 134866 h 219382"/>
              <a:gd name="T62" fmla="*/ 81901 w 248933"/>
              <a:gd name="T63" fmla="*/ 145275 h 219382"/>
              <a:gd name="T64" fmla="*/ 85055 w 248933"/>
              <a:gd name="T65" fmla="*/ 158224 h 219382"/>
              <a:gd name="T66" fmla="*/ 90458 w 248933"/>
              <a:gd name="T67" fmla="*/ 170318 h 219382"/>
              <a:gd name="T68" fmla="*/ 97898 w 248933"/>
              <a:gd name="T69" fmla="*/ 181381 h 219382"/>
              <a:gd name="T70" fmla="*/ 107155 w 248933"/>
              <a:gd name="T71" fmla="*/ 191233 h 219382"/>
              <a:gd name="T72" fmla="*/ 118016 w 248933"/>
              <a:gd name="T73" fmla="*/ 199694 h 219382"/>
              <a:gd name="T74" fmla="*/ 130267 w 248933"/>
              <a:gd name="T75" fmla="*/ 206587 h 219382"/>
              <a:gd name="T76" fmla="*/ 143691 w 248933"/>
              <a:gd name="T77" fmla="*/ 211731 h 219382"/>
              <a:gd name="T78" fmla="*/ 155566 w 248933"/>
              <a:gd name="T79" fmla="*/ 214390 h 219382"/>
              <a:gd name="T80" fmla="*/ 157216 w 248933"/>
              <a:gd name="T81" fmla="*/ 214036 h 21938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48933" h="219382">
                <a:moveTo>
                  <a:pt x="159672" y="214937"/>
                </a:moveTo>
                <a:lnTo>
                  <a:pt x="171320" y="211375"/>
                </a:lnTo>
                <a:lnTo>
                  <a:pt x="182590" y="206787"/>
                </a:lnTo>
                <a:lnTo>
                  <a:pt x="193389" y="201182"/>
                </a:lnTo>
                <a:lnTo>
                  <a:pt x="203624" y="194567"/>
                </a:lnTo>
                <a:lnTo>
                  <a:pt x="213202" y="186953"/>
                </a:lnTo>
                <a:lnTo>
                  <a:pt x="222031" y="178346"/>
                </a:lnTo>
                <a:lnTo>
                  <a:pt x="227616" y="171636"/>
                </a:lnTo>
                <a:lnTo>
                  <a:pt x="234631" y="161327"/>
                </a:lnTo>
                <a:lnTo>
                  <a:pt x="240245" y="150565"/>
                </a:lnTo>
                <a:lnTo>
                  <a:pt x="244472" y="139454"/>
                </a:lnTo>
                <a:lnTo>
                  <a:pt x="247321" y="128098"/>
                </a:lnTo>
                <a:lnTo>
                  <a:pt x="248804" y="116600"/>
                </a:lnTo>
                <a:lnTo>
                  <a:pt x="248933" y="105064"/>
                </a:lnTo>
                <a:lnTo>
                  <a:pt x="247720" y="93594"/>
                </a:lnTo>
                <a:lnTo>
                  <a:pt x="245176" y="82295"/>
                </a:lnTo>
                <a:lnTo>
                  <a:pt x="232189" y="69173"/>
                </a:lnTo>
                <a:lnTo>
                  <a:pt x="219809" y="62281"/>
                </a:lnTo>
                <a:lnTo>
                  <a:pt x="206172" y="57148"/>
                </a:lnTo>
                <a:lnTo>
                  <a:pt x="191472" y="53944"/>
                </a:lnTo>
                <a:lnTo>
                  <a:pt x="175900" y="52838"/>
                </a:lnTo>
                <a:lnTo>
                  <a:pt x="163284" y="53590"/>
                </a:lnTo>
                <a:lnTo>
                  <a:pt x="148605" y="56434"/>
                </a:lnTo>
                <a:lnTo>
                  <a:pt x="134847" y="61237"/>
                </a:lnTo>
                <a:lnTo>
                  <a:pt x="122226" y="67828"/>
                </a:lnTo>
                <a:lnTo>
                  <a:pt x="110956" y="76038"/>
                </a:lnTo>
                <a:lnTo>
                  <a:pt x="101253" y="85698"/>
                </a:lnTo>
                <a:lnTo>
                  <a:pt x="93332" y="96637"/>
                </a:lnTo>
                <a:lnTo>
                  <a:pt x="87408" y="108686"/>
                </a:lnTo>
                <a:lnTo>
                  <a:pt x="83695" y="121674"/>
                </a:lnTo>
                <a:lnTo>
                  <a:pt x="82410" y="135434"/>
                </a:lnTo>
                <a:lnTo>
                  <a:pt x="83181" y="145887"/>
                </a:lnTo>
                <a:lnTo>
                  <a:pt x="86384" y="158890"/>
                </a:lnTo>
                <a:lnTo>
                  <a:pt x="91872" y="171035"/>
                </a:lnTo>
                <a:lnTo>
                  <a:pt x="99427" y="182145"/>
                </a:lnTo>
                <a:lnTo>
                  <a:pt x="108829" y="192038"/>
                </a:lnTo>
                <a:lnTo>
                  <a:pt x="119860" y="200535"/>
                </a:lnTo>
                <a:lnTo>
                  <a:pt x="132302" y="207456"/>
                </a:lnTo>
                <a:lnTo>
                  <a:pt x="145935" y="212623"/>
                </a:lnTo>
                <a:lnTo>
                  <a:pt x="157996" y="215292"/>
                </a:lnTo>
                <a:lnTo>
                  <a:pt x="159672" y="214937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53" name="object 101"/>
          <p:cNvSpPr>
            <a:spLocks/>
          </p:cNvSpPr>
          <p:nvPr/>
        </p:nvSpPr>
        <p:spPr bwMode="auto">
          <a:xfrm>
            <a:off x="622300" y="2725738"/>
            <a:ext cx="187325" cy="165100"/>
          </a:xfrm>
          <a:custGeom>
            <a:avLst/>
            <a:gdLst>
              <a:gd name="T0" fmla="*/ 103501 w 186273"/>
              <a:gd name="T1" fmla="*/ 165151 h 164945"/>
              <a:gd name="T2" fmla="*/ 115736 w 186273"/>
              <a:gd name="T3" fmla="*/ 163459 h 164945"/>
              <a:gd name="T4" fmla="*/ 127666 w 186273"/>
              <a:gd name="T5" fmla="*/ 160349 h 164945"/>
              <a:gd name="T6" fmla="*/ 139126 w 186273"/>
              <a:gd name="T7" fmla="*/ 155831 h 164945"/>
              <a:gd name="T8" fmla="*/ 149952 w 186273"/>
              <a:gd name="T9" fmla="*/ 149918 h 164945"/>
              <a:gd name="T10" fmla="*/ 159977 w 186273"/>
              <a:gd name="T11" fmla="*/ 142622 h 164945"/>
              <a:gd name="T12" fmla="*/ 169040 w 186273"/>
              <a:gd name="T13" fmla="*/ 133954 h 164945"/>
              <a:gd name="T14" fmla="*/ 176753 w 186273"/>
              <a:gd name="T15" fmla="*/ 124043 h 164945"/>
              <a:gd name="T16" fmla="*/ 182714 w 186273"/>
              <a:gd name="T17" fmla="*/ 113355 h 164945"/>
              <a:gd name="T18" fmla="*/ 186806 w 186273"/>
              <a:gd name="T19" fmla="*/ 102214 h 164945"/>
              <a:gd name="T20" fmla="*/ 189046 w 186273"/>
              <a:gd name="T21" fmla="*/ 90793 h 164945"/>
              <a:gd name="T22" fmla="*/ 189447 w 186273"/>
              <a:gd name="T23" fmla="*/ 79268 h 164945"/>
              <a:gd name="T24" fmla="*/ 188029 w 186273"/>
              <a:gd name="T25" fmla="*/ 67818 h 164945"/>
              <a:gd name="T26" fmla="*/ 184808 w 186273"/>
              <a:gd name="T27" fmla="*/ 56611 h 164945"/>
              <a:gd name="T28" fmla="*/ 179801 w 186273"/>
              <a:gd name="T29" fmla="*/ 45828 h 164945"/>
              <a:gd name="T30" fmla="*/ 173426 w 186273"/>
              <a:gd name="T31" fmla="*/ 36247 h 164945"/>
              <a:gd name="T32" fmla="*/ 162660 w 186273"/>
              <a:gd name="T33" fmla="*/ 33934 h 164945"/>
              <a:gd name="T34" fmla="*/ 146824 w 186273"/>
              <a:gd name="T35" fmla="*/ 32825 h 164945"/>
              <a:gd name="T36" fmla="*/ 133991 w 186273"/>
              <a:gd name="T37" fmla="*/ 33578 h 164945"/>
              <a:gd name="T38" fmla="*/ 119063 w 186273"/>
              <a:gd name="T39" fmla="*/ 36430 h 164945"/>
              <a:gd name="T40" fmla="*/ 105071 w 186273"/>
              <a:gd name="T41" fmla="*/ 41247 h 164945"/>
              <a:gd name="T42" fmla="*/ 92235 w 186273"/>
              <a:gd name="T43" fmla="*/ 47857 h 164945"/>
              <a:gd name="T44" fmla="*/ 80774 w 186273"/>
              <a:gd name="T45" fmla="*/ 56091 h 164945"/>
              <a:gd name="T46" fmla="*/ 70905 w 186273"/>
              <a:gd name="T47" fmla="*/ 65777 h 164945"/>
              <a:gd name="T48" fmla="*/ 62849 w 186273"/>
              <a:gd name="T49" fmla="*/ 76746 h 164945"/>
              <a:gd name="T50" fmla="*/ 56824 w 186273"/>
              <a:gd name="T51" fmla="*/ 88828 h 164945"/>
              <a:gd name="T52" fmla="*/ 53048 w 186273"/>
              <a:gd name="T53" fmla="*/ 101855 h 164945"/>
              <a:gd name="T54" fmla="*/ 51741 w 186273"/>
              <a:gd name="T55" fmla="*/ 115652 h 164945"/>
              <a:gd name="T56" fmla="*/ 52525 w 186273"/>
              <a:gd name="T57" fmla="*/ 126135 h 164945"/>
              <a:gd name="T58" fmla="*/ 55783 w 186273"/>
              <a:gd name="T59" fmla="*/ 139175 h 164945"/>
              <a:gd name="T60" fmla="*/ 61365 w 186273"/>
              <a:gd name="T61" fmla="*/ 151355 h 164945"/>
              <a:gd name="T62" fmla="*/ 68739 w 186273"/>
              <a:gd name="T63" fmla="*/ 162047 h 164945"/>
              <a:gd name="T64" fmla="*/ 78776 w 186273"/>
              <a:gd name="T65" fmla="*/ 164226 h 164945"/>
              <a:gd name="T66" fmla="*/ 91126 w 186273"/>
              <a:gd name="T67" fmla="*/ 165410 h 164945"/>
              <a:gd name="T68" fmla="*/ 103501 w 186273"/>
              <a:gd name="T69" fmla="*/ 165151 h 16494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86273" h="164945">
                <a:moveTo>
                  <a:pt x="101767" y="164686"/>
                </a:moveTo>
                <a:lnTo>
                  <a:pt x="113797" y="163000"/>
                </a:lnTo>
                <a:lnTo>
                  <a:pt x="125527" y="159898"/>
                </a:lnTo>
                <a:lnTo>
                  <a:pt x="136795" y="155393"/>
                </a:lnTo>
                <a:lnTo>
                  <a:pt x="147440" y="149496"/>
                </a:lnTo>
                <a:lnTo>
                  <a:pt x="157298" y="142220"/>
                </a:lnTo>
                <a:lnTo>
                  <a:pt x="166208" y="133576"/>
                </a:lnTo>
                <a:lnTo>
                  <a:pt x="173791" y="123695"/>
                </a:lnTo>
                <a:lnTo>
                  <a:pt x="179653" y="113037"/>
                </a:lnTo>
                <a:lnTo>
                  <a:pt x="183677" y="101926"/>
                </a:lnTo>
                <a:lnTo>
                  <a:pt x="185878" y="90538"/>
                </a:lnTo>
                <a:lnTo>
                  <a:pt x="186273" y="79046"/>
                </a:lnTo>
                <a:lnTo>
                  <a:pt x="184879" y="67626"/>
                </a:lnTo>
                <a:lnTo>
                  <a:pt x="181712" y="56452"/>
                </a:lnTo>
                <a:lnTo>
                  <a:pt x="176789" y="45699"/>
                </a:lnTo>
                <a:lnTo>
                  <a:pt x="170521" y="36145"/>
                </a:lnTo>
                <a:lnTo>
                  <a:pt x="159936" y="33838"/>
                </a:lnTo>
                <a:lnTo>
                  <a:pt x="144364" y="32732"/>
                </a:lnTo>
                <a:lnTo>
                  <a:pt x="131747" y="33484"/>
                </a:lnTo>
                <a:lnTo>
                  <a:pt x="117068" y="36328"/>
                </a:lnTo>
                <a:lnTo>
                  <a:pt x="103311" y="41130"/>
                </a:lnTo>
                <a:lnTo>
                  <a:pt x="90690" y="47722"/>
                </a:lnTo>
                <a:lnTo>
                  <a:pt x="79420" y="55932"/>
                </a:lnTo>
                <a:lnTo>
                  <a:pt x="69717" y="65591"/>
                </a:lnTo>
                <a:lnTo>
                  <a:pt x="61796" y="76530"/>
                </a:lnTo>
                <a:lnTo>
                  <a:pt x="55872" y="88579"/>
                </a:lnTo>
                <a:lnTo>
                  <a:pt x="52159" y="101568"/>
                </a:lnTo>
                <a:lnTo>
                  <a:pt x="50874" y="115327"/>
                </a:lnTo>
                <a:lnTo>
                  <a:pt x="51645" y="125781"/>
                </a:lnTo>
                <a:lnTo>
                  <a:pt x="54848" y="138783"/>
                </a:lnTo>
                <a:lnTo>
                  <a:pt x="60336" y="150929"/>
                </a:lnTo>
                <a:lnTo>
                  <a:pt x="67587" y="161591"/>
                </a:lnTo>
                <a:lnTo>
                  <a:pt x="77457" y="163764"/>
                </a:lnTo>
                <a:lnTo>
                  <a:pt x="89599" y="164945"/>
                </a:lnTo>
                <a:lnTo>
                  <a:pt x="101767" y="164686"/>
                </a:lnTo>
                <a:close/>
              </a:path>
            </a:pathLst>
          </a:custGeom>
          <a:solidFill>
            <a:srgbClr val="45A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54" name="object 102"/>
          <p:cNvSpPr>
            <a:spLocks/>
          </p:cNvSpPr>
          <p:nvPr/>
        </p:nvSpPr>
        <p:spPr bwMode="auto">
          <a:xfrm>
            <a:off x="654050" y="2752725"/>
            <a:ext cx="123825" cy="109538"/>
          </a:xfrm>
          <a:custGeom>
            <a:avLst/>
            <a:gdLst>
              <a:gd name="T0" fmla="*/ 79420 w 124025"/>
              <a:gd name="T1" fmla="*/ 107317 h 109643"/>
              <a:gd name="T2" fmla="*/ 90754 w 124025"/>
              <a:gd name="T3" fmla="*/ 103168 h 109643"/>
              <a:gd name="T4" fmla="*/ 101158 w 124025"/>
              <a:gd name="T5" fmla="*/ 96894 h 109643"/>
              <a:gd name="T6" fmla="*/ 110265 w 124025"/>
              <a:gd name="T7" fmla="*/ 88507 h 109643"/>
              <a:gd name="T8" fmla="*/ 112587 w 124025"/>
              <a:gd name="T9" fmla="*/ 85672 h 109643"/>
              <a:gd name="T10" fmla="*/ 118899 w 124025"/>
              <a:gd name="T11" fmla="*/ 75174 h 109643"/>
              <a:gd name="T12" fmla="*/ 122506 w 124025"/>
              <a:gd name="T13" fmla="*/ 63980 h 109643"/>
              <a:gd name="T14" fmla="*/ 123426 w 124025"/>
              <a:gd name="T15" fmla="*/ 52487 h 109643"/>
              <a:gd name="T16" fmla="*/ 121676 w 124025"/>
              <a:gd name="T17" fmla="*/ 41093 h 109643"/>
              <a:gd name="T18" fmla="*/ 117277 w 124025"/>
              <a:gd name="T19" fmla="*/ 30196 h 109643"/>
              <a:gd name="T20" fmla="*/ 110247 w 124025"/>
              <a:gd name="T21" fmla="*/ 20198 h 109643"/>
              <a:gd name="T22" fmla="*/ 100603 w 124025"/>
              <a:gd name="T23" fmla="*/ 11492 h 109643"/>
              <a:gd name="T24" fmla="*/ 93183 w 124025"/>
              <a:gd name="T25" fmla="*/ 7180 h 109643"/>
              <a:gd name="T26" fmla="*/ 85532 w 124025"/>
              <a:gd name="T27" fmla="*/ 8667 h 109643"/>
              <a:gd name="T28" fmla="*/ 71841 w 124025"/>
              <a:gd name="T29" fmla="*/ 13454 h 109643"/>
              <a:gd name="T30" fmla="*/ 59280 w 124025"/>
              <a:gd name="T31" fmla="*/ 20028 h 109643"/>
              <a:gd name="T32" fmla="*/ 48065 w 124025"/>
              <a:gd name="T33" fmla="*/ 28214 h 109643"/>
              <a:gd name="T34" fmla="*/ 38410 w 124025"/>
              <a:gd name="T35" fmla="*/ 37846 h 109643"/>
              <a:gd name="T36" fmla="*/ 30528 w 124025"/>
              <a:gd name="T37" fmla="*/ 48752 h 109643"/>
              <a:gd name="T38" fmla="*/ 24630 w 124025"/>
              <a:gd name="T39" fmla="*/ 60768 h 109643"/>
              <a:gd name="T40" fmla="*/ 20936 w 124025"/>
              <a:gd name="T41" fmla="*/ 73718 h 109643"/>
              <a:gd name="T42" fmla="*/ 19657 w 124025"/>
              <a:gd name="T43" fmla="*/ 87438 h 109643"/>
              <a:gd name="T44" fmla="*/ 20170 w 124025"/>
              <a:gd name="T45" fmla="*/ 94411 h 109643"/>
              <a:gd name="T46" fmla="*/ 23279 w 124025"/>
              <a:gd name="T47" fmla="*/ 97071 h 109643"/>
              <a:gd name="T48" fmla="*/ 32025 w 124025"/>
              <a:gd name="T49" fmla="*/ 102397 h 109643"/>
              <a:gd name="T50" fmla="*/ 43455 w 124025"/>
              <a:gd name="T51" fmla="*/ 106880 h 109643"/>
              <a:gd name="T52" fmla="*/ 55406 w 124025"/>
              <a:gd name="T53" fmla="*/ 109186 h 109643"/>
              <a:gd name="T54" fmla="*/ 67516 w 124025"/>
              <a:gd name="T55" fmla="*/ 109328 h 109643"/>
              <a:gd name="T56" fmla="*/ 79420 w 124025"/>
              <a:gd name="T57" fmla="*/ 107317 h 10964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24025" h="109643">
                <a:moveTo>
                  <a:pt x="79805" y="107626"/>
                </a:moveTo>
                <a:lnTo>
                  <a:pt x="91195" y="103465"/>
                </a:lnTo>
                <a:lnTo>
                  <a:pt x="101649" y="97173"/>
                </a:lnTo>
                <a:lnTo>
                  <a:pt x="110800" y="88762"/>
                </a:lnTo>
                <a:lnTo>
                  <a:pt x="113133" y="85918"/>
                </a:lnTo>
                <a:lnTo>
                  <a:pt x="119476" y="75390"/>
                </a:lnTo>
                <a:lnTo>
                  <a:pt x="123101" y="64163"/>
                </a:lnTo>
                <a:lnTo>
                  <a:pt x="124025" y="52637"/>
                </a:lnTo>
                <a:lnTo>
                  <a:pt x="122267" y="41210"/>
                </a:lnTo>
                <a:lnTo>
                  <a:pt x="117846" y="30283"/>
                </a:lnTo>
                <a:lnTo>
                  <a:pt x="110782" y="20255"/>
                </a:lnTo>
                <a:lnTo>
                  <a:pt x="101091" y="11525"/>
                </a:lnTo>
                <a:lnTo>
                  <a:pt x="93636" y="7201"/>
                </a:lnTo>
                <a:lnTo>
                  <a:pt x="85947" y="8691"/>
                </a:lnTo>
                <a:lnTo>
                  <a:pt x="72189" y="13493"/>
                </a:lnTo>
                <a:lnTo>
                  <a:pt x="59568" y="20085"/>
                </a:lnTo>
                <a:lnTo>
                  <a:pt x="48299" y="28295"/>
                </a:lnTo>
                <a:lnTo>
                  <a:pt x="38596" y="37954"/>
                </a:lnTo>
                <a:lnTo>
                  <a:pt x="30675" y="48893"/>
                </a:lnTo>
                <a:lnTo>
                  <a:pt x="24750" y="60942"/>
                </a:lnTo>
                <a:lnTo>
                  <a:pt x="21038" y="73931"/>
                </a:lnTo>
                <a:lnTo>
                  <a:pt x="19753" y="87690"/>
                </a:lnTo>
                <a:lnTo>
                  <a:pt x="20269" y="94683"/>
                </a:lnTo>
                <a:lnTo>
                  <a:pt x="23393" y="97350"/>
                </a:lnTo>
                <a:lnTo>
                  <a:pt x="32181" y="102691"/>
                </a:lnTo>
                <a:lnTo>
                  <a:pt x="43665" y="107188"/>
                </a:lnTo>
                <a:lnTo>
                  <a:pt x="55675" y="109501"/>
                </a:lnTo>
                <a:lnTo>
                  <a:pt x="67843" y="109643"/>
                </a:lnTo>
                <a:lnTo>
                  <a:pt x="79805" y="107626"/>
                </a:lnTo>
                <a:close/>
              </a:path>
            </a:pathLst>
          </a:custGeom>
          <a:solidFill>
            <a:srgbClr val="9ACE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55" name="object 103"/>
          <p:cNvSpPr>
            <a:spLocks/>
          </p:cNvSpPr>
          <p:nvPr/>
        </p:nvSpPr>
        <p:spPr bwMode="auto">
          <a:xfrm>
            <a:off x="685800" y="2779713"/>
            <a:ext cx="61913" cy="55562"/>
          </a:xfrm>
          <a:custGeom>
            <a:avLst/>
            <a:gdLst>
              <a:gd name="T0" fmla="*/ 45905 w 61775"/>
              <a:gd name="T1" fmla="*/ 53887 h 54824"/>
              <a:gd name="T2" fmla="*/ 55780 w 61775"/>
              <a:gd name="T3" fmla="*/ 45998 h 54824"/>
              <a:gd name="T4" fmla="*/ 59712 w 61775"/>
              <a:gd name="T5" fmla="*/ 39528 h 54824"/>
              <a:gd name="T6" fmla="*/ 62190 w 61775"/>
              <a:gd name="T7" fmla="*/ 27540 h 54824"/>
              <a:gd name="T8" fmla="*/ 59304 w 61775"/>
              <a:gd name="T9" fmla="*/ 15716 h 54824"/>
              <a:gd name="T10" fmla="*/ 50893 w 61775"/>
              <a:gd name="T11" fmla="*/ 5791 h 54824"/>
              <a:gd name="T12" fmla="*/ 41260 w 61775"/>
              <a:gd name="T13" fmla="*/ 1402 h 54824"/>
              <a:gd name="T14" fmla="*/ 28565 w 61775"/>
              <a:gd name="T15" fmla="*/ 0 h 54824"/>
              <a:gd name="T16" fmla="*/ 16457 w 61775"/>
              <a:gd name="T17" fmla="*/ 2915 h 54824"/>
              <a:gd name="T18" fmla="*/ 12122 w 61775"/>
              <a:gd name="T19" fmla="*/ 6244 h 54824"/>
              <a:gd name="T20" fmla="*/ 7526 w 61775"/>
              <a:gd name="T21" fmla="*/ 10975 h 54824"/>
              <a:gd name="T22" fmla="*/ 1959 w 61775"/>
              <a:gd name="T23" fmla="*/ 18921 h 54824"/>
              <a:gd name="T24" fmla="*/ 0 w 61775"/>
              <a:gd name="T25" fmla="*/ 30248 h 54824"/>
              <a:gd name="T26" fmla="*/ 3329 w 61775"/>
              <a:gd name="T27" fmla="*/ 41520 h 54824"/>
              <a:gd name="T28" fmla="*/ 11783 w 61775"/>
              <a:gd name="T29" fmla="*/ 50460 h 54824"/>
              <a:gd name="T30" fmla="*/ 21985 w 61775"/>
              <a:gd name="T31" fmla="*/ 55654 h 54824"/>
              <a:gd name="T32" fmla="*/ 34151 w 61775"/>
              <a:gd name="T33" fmla="*/ 57068 h 54824"/>
              <a:gd name="T34" fmla="*/ 45905 w 61775"/>
              <a:gd name="T35" fmla="*/ 53887 h 5482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1775" h="54824">
                <a:moveTo>
                  <a:pt x="45599" y="51768"/>
                </a:moveTo>
                <a:lnTo>
                  <a:pt x="55408" y="44189"/>
                </a:lnTo>
                <a:lnTo>
                  <a:pt x="59313" y="37974"/>
                </a:lnTo>
                <a:lnTo>
                  <a:pt x="61775" y="26457"/>
                </a:lnTo>
                <a:lnTo>
                  <a:pt x="58908" y="15098"/>
                </a:lnTo>
                <a:lnTo>
                  <a:pt x="50554" y="5563"/>
                </a:lnTo>
                <a:lnTo>
                  <a:pt x="40984" y="1347"/>
                </a:lnTo>
                <a:lnTo>
                  <a:pt x="28374" y="0"/>
                </a:lnTo>
                <a:lnTo>
                  <a:pt x="16346" y="2800"/>
                </a:lnTo>
                <a:lnTo>
                  <a:pt x="12041" y="5998"/>
                </a:lnTo>
                <a:lnTo>
                  <a:pt x="7475" y="10543"/>
                </a:lnTo>
                <a:lnTo>
                  <a:pt x="1947" y="18177"/>
                </a:lnTo>
                <a:lnTo>
                  <a:pt x="0" y="29059"/>
                </a:lnTo>
                <a:lnTo>
                  <a:pt x="3308" y="39888"/>
                </a:lnTo>
                <a:lnTo>
                  <a:pt x="11705" y="48476"/>
                </a:lnTo>
                <a:lnTo>
                  <a:pt x="21838" y="53466"/>
                </a:lnTo>
                <a:lnTo>
                  <a:pt x="33923" y="54824"/>
                </a:lnTo>
                <a:lnTo>
                  <a:pt x="45599" y="51768"/>
                </a:lnTo>
                <a:close/>
              </a:path>
            </a:pathLst>
          </a:cu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56" name="object 104"/>
          <p:cNvSpPr>
            <a:spLocks/>
          </p:cNvSpPr>
          <p:nvPr/>
        </p:nvSpPr>
        <p:spPr bwMode="auto">
          <a:xfrm>
            <a:off x="1738313" y="2817813"/>
            <a:ext cx="187325" cy="165100"/>
          </a:xfrm>
          <a:custGeom>
            <a:avLst/>
            <a:gdLst>
              <a:gd name="T0" fmla="*/ 107979 w 186964"/>
              <a:gd name="T1" fmla="*/ 166045 h 164133"/>
              <a:gd name="T2" fmla="*/ 122933 w 186964"/>
              <a:gd name="T3" fmla="*/ 163004 h 164133"/>
              <a:gd name="T4" fmla="*/ 136827 w 186964"/>
              <a:gd name="T5" fmla="*/ 157974 h 164133"/>
              <a:gd name="T6" fmla="*/ 149462 w 186964"/>
              <a:gd name="T7" fmla="*/ 151140 h 164133"/>
              <a:gd name="T8" fmla="*/ 160644 w 186964"/>
              <a:gd name="T9" fmla="*/ 142684 h 164133"/>
              <a:gd name="T10" fmla="*/ 170178 w 186964"/>
              <a:gd name="T11" fmla="*/ 132787 h 164133"/>
              <a:gd name="T12" fmla="*/ 177865 w 186964"/>
              <a:gd name="T13" fmla="*/ 121630 h 164133"/>
              <a:gd name="T14" fmla="*/ 183513 w 186964"/>
              <a:gd name="T15" fmla="*/ 109397 h 164133"/>
              <a:gd name="T16" fmla="*/ 186922 w 186964"/>
              <a:gd name="T17" fmla="*/ 96269 h 164133"/>
              <a:gd name="T18" fmla="*/ 186900 w 186964"/>
              <a:gd name="T19" fmla="*/ 71284 h 164133"/>
              <a:gd name="T20" fmla="*/ 183463 w 186964"/>
              <a:gd name="T21" fmla="*/ 58000 h 164133"/>
              <a:gd name="T22" fmla="*/ 177815 w 186964"/>
              <a:gd name="T23" fmla="*/ 45656 h 164133"/>
              <a:gd name="T24" fmla="*/ 170151 w 186964"/>
              <a:gd name="T25" fmla="*/ 34427 h 164133"/>
              <a:gd name="T26" fmla="*/ 160662 w 186964"/>
              <a:gd name="T27" fmla="*/ 24486 h 164133"/>
              <a:gd name="T28" fmla="*/ 149543 w 186964"/>
              <a:gd name="T29" fmla="*/ 16002 h 164133"/>
              <a:gd name="T30" fmla="*/ 136984 w 186964"/>
              <a:gd name="T31" fmla="*/ 9149 h 164133"/>
              <a:gd name="T32" fmla="*/ 123180 w 186964"/>
              <a:gd name="T33" fmla="*/ 4100 h 164133"/>
              <a:gd name="T34" fmla="*/ 108324 w 186964"/>
              <a:gd name="T35" fmla="*/ 1027 h 164133"/>
              <a:gd name="T36" fmla="*/ 80006 w 186964"/>
              <a:gd name="T37" fmla="*/ 1027 h 164133"/>
              <a:gd name="T38" fmla="*/ 65331 w 186964"/>
              <a:gd name="T39" fmla="*/ 4100 h 164133"/>
              <a:gd name="T40" fmla="*/ 51601 w 186964"/>
              <a:gd name="T41" fmla="*/ 9149 h 164133"/>
              <a:gd name="T42" fmla="*/ 39035 w 186964"/>
              <a:gd name="T43" fmla="*/ 16001 h 164133"/>
              <a:gd name="T44" fmla="*/ 27846 w 186964"/>
              <a:gd name="T45" fmla="*/ 24484 h 164133"/>
              <a:gd name="T46" fmla="*/ 18250 w 186964"/>
              <a:gd name="T47" fmla="*/ 34424 h 164133"/>
              <a:gd name="T48" fmla="*/ 10462 w 186964"/>
              <a:gd name="T49" fmla="*/ 45651 h 164133"/>
              <a:gd name="T50" fmla="*/ 4700 w 186964"/>
              <a:gd name="T51" fmla="*/ 57993 h 164133"/>
              <a:gd name="T52" fmla="*/ 1179 w 186964"/>
              <a:gd name="T53" fmla="*/ 71276 h 164133"/>
              <a:gd name="T54" fmla="*/ 1157 w 186964"/>
              <a:gd name="T55" fmla="*/ 96278 h 164133"/>
              <a:gd name="T56" fmla="*/ 4650 w 186964"/>
              <a:gd name="T57" fmla="*/ 109404 h 164133"/>
              <a:gd name="T58" fmla="*/ 10411 w 186964"/>
              <a:gd name="T59" fmla="*/ 121635 h 164133"/>
              <a:gd name="T60" fmla="*/ 18223 w 186964"/>
              <a:gd name="T61" fmla="*/ 132791 h 164133"/>
              <a:gd name="T62" fmla="*/ 27864 w 186964"/>
              <a:gd name="T63" fmla="*/ 142687 h 164133"/>
              <a:gd name="T64" fmla="*/ 39115 w 186964"/>
              <a:gd name="T65" fmla="*/ 151141 h 164133"/>
              <a:gd name="T66" fmla="*/ 51759 w 186964"/>
              <a:gd name="T67" fmla="*/ 157974 h 164133"/>
              <a:gd name="T68" fmla="*/ 65575 w 186964"/>
              <a:gd name="T69" fmla="*/ 163004 h 164133"/>
              <a:gd name="T70" fmla="*/ 80345 w 186964"/>
              <a:gd name="T71" fmla="*/ 166045 h 1641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86964" h="164133">
                <a:moveTo>
                  <a:pt x="93490" y="164133"/>
                </a:moveTo>
                <a:lnTo>
                  <a:pt x="107356" y="163144"/>
                </a:lnTo>
                <a:lnTo>
                  <a:pt x="114887" y="161761"/>
                </a:lnTo>
                <a:lnTo>
                  <a:pt x="122224" y="160156"/>
                </a:lnTo>
                <a:lnTo>
                  <a:pt x="129228" y="157783"/>
                </a:lnTo>
                <a:lnTo>
                  <a:pt x="136037" y="155215"/>
                </a:lnTo>
                <a:lnTo>
                  <a:pt x="142414" y="151946"/>
                </a:lnTo>
                <a:lnTo>
                  <a:pt x="148600" y="148500"/>
                </a:lnTo>
                <a:lnTo>
                  <a:pt x="154255" y="144429"/>
                </a:lnTo>
                <a:lnTo>
                  <a:pt x="159717" y="140191"/>
                </a:lnTo>
                <a:lnTo>
                  <a:pt x="164555" y="135409"/>
                </a:lnTo>
                <a:lnTo>
                  <a:pt x="169196" y="130467"/>
                </a:lnTo>
                <a:lnTo>
                  <a:pt x="173121" y="125066"/>
                </a:lnTo>
                <a:lnTo>
                  <a:pt x="176839" y="119506"/>
                </a:lnTo>
                <a:lnTo>
                  <a:pt x="179760" y="113576"/>
                </a:lnTo>
                <a:lnTo>
                  <a:pt x="182454" y="107486"/>
                </a:lnTo>
                <a:lnTo>
                  <a:pt x="184275" y="101117"/>
                </a:lnTo>
                <a:lnTo>
                  <a:pt x="185843" y="94587"/>
                </a:lnTo>
                <a:lnTo>
                  <a:pt x="186964" y="82595"/>
                </a:lnTo>
                <a:lnTo>
                  <a:pt x="185822" y="70038"/>
                </a:lnTo>
                <a:lnTo>
                  <a:pt x="184204" y="63433"/>
                </a:lnTo>
                <a:lnTo>
                  <a:pt x="182404" y="56986"/>
                </a:lnTo>
                <a:lnTo>
                  <a:pt x="179677" y="50848"/>
                </a:lnTo>
                <a:lnTo>
                  <a:pt x="176789" y="44859"/>
                </a:lnTo>
                <a:lnTo>
                  <a:pt x="173053" y="39274"/>
                </a:lnTo>
                <a:lnTo>
                  <a:pt x="169169" y="33826"/>
                </a:lnTo>
                <a:lnTo>
                  <a:pt x="164524" y="28877"/>
                </a:lnTo>
                <a:lnTo>
                  <a:pt x="159735" y="24058"/>
                </a:lnTo>
                <a:lnTo>
                  <a:pt x="154281" y="19827"/>
                </a:lnTo>
                <a:lnTo>
                  <a:pt x="148680" y="15722"/>
                </a:lnTo>
                <a:lnTo>
                  <a:pt x="142515" y="12290"/>
                </a:lnTo>
                <a:lnTo>
                  <a:pt x="136194" y="8989"/>
                </a:lnTo>
                <a:lnTo>
                  <a:pt x="129416" y="6438"/>
                </a:lnTo>
                <a:lnTo>
                  <a:pt x="122470" y="4028"/>
                </a:lnTo>
                <a:lnTo>
                  <a:pt x="115173" y="2438"/>
                </a:lnTo>
                <a:lnTo>
                  <a:pt x="107699" y="1009"/>
                </a:lnTo>
                <a:lnTo>
                  <a:pt x="93490" y="0"/>
                </a:lnTo>
                <a:lnTo>
                  <a:pt x="79544" y="1009"/>
                </a:lnTo>
                <a:lnTo>
                  <a:pt x="72167" y="2438"/>
                </a:lnTo>
                <a:lnTo>
                  <a:pt x="64954" y="4028"/>
                </a:lnTo>
                <a:lnTo>
                  <a:pt x="58053" y="6438"/>
                </a:lnTo>
                <a:lnTo>
                  <a:pt x="51304" y="8989"/>
                </a:lnTo>
                <a:lnTo>
                  <a:pt x="44986" y="12289"/>
                </a:lnTo>
                <a:lnTo>
                  <a:pt x="38810" y="15721"/>
                </a:lnTo>
                <a:lnTo>
                  <a:pt x="33180" y="19823"/>
                </a:lnTo>
                <a:lnTo>
                  <a:pt x="27685" y="24056"/>
                </a:lnTo>
                <a:lnTo>
                  <a:pt x="22849" y="28871"/>
                </a:lnTo>
                <a:lnTo>
                  <a:pt x="18145" y="33823"/>
                </a:lnTo>
                <a:lnTo>
                  <a:pt x="14204" y="39265"/>
                </a:lnTo>
                <a:lnTo>
                  <a:pt x="10402" y="44854"/>
                </a:lnTo>
                <a:lnTo>
                  <a:pt x="7460" y="50838"/>
                </a:lnTo>
                <a:lnTo>
                  <a:pt x="4673" y="56979"/>
                </a:lnTo>
                <a:lnTo>
                  <a:pt x="2832" y="63421"/>
                </a:lnTo>
                <a:lnTo>
                  <a:pt x="1173" y="70031"/>
                </a:lnTo>
                <a:lnTo>
                  <a:pt x="0" y="82595"/>
                </a:lnTo>
                <a:lnTo>
                  <a:pt x="1151" y="94596"/>
                </a:lnTo>
                <a:lnTo>
                  <a:pt x="2760" y="101129"/>
                </a:lnTo>
                <a:lnTo>
                  <a:pt x="4623" y="107493"/>
                </a:lnTo>
                <a:lnTo>
                  <a:pt x="7376" y="113586"/>
                </a:lnTo>
                <a:lnTo>
                  <a:pt x="10351" y="119511"/>
                </a:lnTo>
                <a:lnTo>
                  <a:pt x="14134" y="125074"/>
                </a:lnTo>
                <a:lnTo>
                  <a:pt x="18118" y="130471"/>
                </a:lnTo>
                <a:lnTo>
                  <a:pt x="22817" y="135415"/>
                </a:lnTo>
                <a:lnTo>
                  <a:pt x="27703" y="140194"/>
                </a:lnTo>
                <a:lnTo>
                  <a:pt x="33207" y="144432"/>
                </a:lnTo>
                <a:lnTo>
                  <a:pt x="38890" y="148501"/>
                </a:lnTo>
                <a:lnTo>
                  <a:pt x="45086" y="151948"/>
                </a:lnTo>
                <a:lnTo>
                  <a:pt x="51460" y="155215"/>
                </a:lnTo>
                <a:lnTo>
                  <a:pt x="58240" y="157783"/>
                </a:lnTo>
                <a:lnTo>
                  <a:pt x="65197" y="160156"/>
                </a:lnTo>
                <a:lnTo>
                  <a:pt x="72450" y="161760"/>
                </a:lnTo>
                <a:lnTo>
                  <a:pt x="79881" y="163144"/>
                </a:lnTo>
                <a:lnTo>
                  <a:pt x="93490" y="164133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57" name="object 105"/>
          <p:cNvSpPr>
            <a:spLocks/>
          </p:cNvSpPr>
          <p:nvPr/>
        </p:nvSpPr>
        <p:spPr bwMode="auto">
          <a:xfrm>
            <a:off x="1684338" y="2762250"/>
            <a:ext cx="215900" cy="190500"/>
          </a:xfrm>
          <a:custGeom>
            <a:avLst/>
            <a:gdLst>
              <a:gd name="T0" fmla="*/ 119073 w 215253"/>
              <a:gd name="T1" fmla="*/ 190472 h 190327"/>
              <a:gd name="T2" fmla="*/ 131477 w 215253"/>
              <a:gd name="T3" fmla="*/ 188833 h 190327"/>
              <a:gd name="T4" fmla="*/ 143702 w 215253"/>
              <a:gd name="T5" fmla="*/ 185911 h 190327"/>
              <a:gd name="T6" fmla="*/ 155618 w 215253"/>
              <a:gd name="T7" fmla="*/ 181675 h 190327"/>
              <a:gd name="T8" fmla="*/ 167095 w 215253"/>
              <a:gd name="T9" fmla="*/ 176106 h 190327"/>
              <a:gd name="T10" fmla="*/ 176755 w 215253"/>
              <a:gd name="T11" fmla="*/ 169995 h 190327"/>
              <a:gd name="T12" fmla="*/ 186896 w 215253"/>
              <a:gd name="T13" fmla="*/ 161860 h 190327"/>
              <a:gd name="T14" fmla="*/ 195617 w 215253"/>
              <a:gd name="T15" fmla="*/ 152866 h 190327"/>
              <a:gd name="T16" fmla="*/ 202898 w 215253"/>
              <a:gd name="T17" fmla="*/ 143139 h 190327"/>
              <a:gd name="T18" fmla="*/ 208718 w 215253"/>
              <a:gd name="T19" fmla="*/ 132808 h 190327"/>
              <a:gd name="T20" fmla="*/ 213055 w 215253"/>
              <a:gd name="T21" fmla="*/ 122004 h 190327"/>
              <a:gd name="T22" fmla="*/ 215889 w 215253"/>
              <a:gd name="T23" fmla="*/ 110850 h 190327"/>
              <a:gd name="T24" fmla="*/ 217200 w 215253"/>
              <a:gd name="T25" fmla="*/ 99476 h 190327"/>
              <a:gd name="T26" fmla="*/ 216966 w 215253"/>
              <a:gd name="T27" fmla="*/ 88013 h 190327"/>
              <a:gd name="T28" fmla="*/ 215678 w 215253"/>
              <a:gd name="T29" fmla="*/ 79835 h 190327"/>
              <a:gd name="T30" fmla="*/ 205525 w 215253"/>
              <a:gd name="T31" fmla="*/ 72006 h 190327"/>
              <a:gd name="T32" fmla="*/ 193032 w 215253"/>
              <a:gd name="T33" fmla="*/ 65096 h 190327"/>
              <a:gd name="T34" fmla="*/ 179273 w 215253"/>
              <a:gd name="T35" fmla="*/ 59949 h 190327"/>
              <a:gd name="T36" fmla="*/ 164439 w 215253"/>
              <a:gd name="T37" fmla="*/ 56736 h 190327"/>
              <a:gd name="T38" fmla="*/ 148727 w 215253"/>
              <a:gd name="T39" fmla="*/ 55628 h 190327"/>
              <a:gd name="T40" fmla="*/ 135996 w 215253"/>
              <a:gd name="T41" fmla="*/ 56382 h 190327"/>
              <a:gd name="T42" fmla="*/ 121184 w 215253"/>
              <a:gd name="T43" fmla="*/ 59235 h 190327"/>
              <a:gd name="T44" fmla="*/ 107303 w 215253"/>
              <a:gd name="T45" fmla="*/ 64049 h 190327"/>
              <a:gd name="T46" fmla="*/ 94567 w 215253"/>
              <a:gd name="T47" fmla="*/ 70659 h 190327"/>
              <a:gd name="T48" fmla="*/ 83195 w 215253"/>
              <a:gd name="T49" fmla="*/ 78893 h 190327"/>
              <a:gd name="T50" fmla="*/ 73404 w 215253"/>
              <a:gd name="T51" fmla="*/ 88576 h 190327"/>
              <a:gd name="T52" fmla="*/ 65411 w 215253"/>
              <a:gd name="T53" fmla="*/ 99545 h 190327"/>
              <a:gd name="T54" fmla="*/ 59434 w 215253"/>
              <a:gd name="T55" fmla="*/ 111627 h 190327"/>
              <a:gd name="T56" fmla="*/ 55688 w 215253"/>
              <a:gd name="T57" fmla="*/ 124652 h 190327"/>
              <a:gd name="T58" fmla="*/ 54391 w 215253"/>
              <a:gd name="T59" fmla="*/ 138450 h 190327"/>
              <a:gd name="T60" fmla="*/ 55169 w 215253"/>
              <a:gd name="T61" fmla="*/ 148933 h 190327"/>
              <a:gd name="T62" fmla="*/ 58400 w 215253"/>
              <a:gd name="T63" fmla="*/ 161974 h 190327"/>
              <a:gd name="T64" fmla="*/ 63938 w 215253"/>
              <a:gd name="T65" fmla="*/ 174154 h 190327"/>
              <a:gd name="T66" fmla="*/ 71308 w 215253"/>
              <a:gd name="T67" fmla="*/ 184924 h 190327"/>
              <a:gd name="T68" fmla="*/ 82085 w 215253"/>
              <a:gd name="T69" fmla="*/ 187904 h 190327"/>
              <a:gd name="T70" fmla="*/ 94246 w 215253"/>
              <a:gd name="T71" fmla="*/ 189983 h 190327"/>
              <a:gd name="T72" fmla="*/ 106619 w 215253"/>
              <a:gd name="T73" fmla="*/ 190846 h 190327"/>
              <a:gd name="T74" fmla="*/ 119073 w 215253"/>
              <a:gd name="T75" fmla="*/ 190472 h 19032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15253" h="190327">
                <a:moveTo>
                  <a:pt x="118005" y="189953"/>
                </a:moveTo>
                <a:lnTo>
                  <a:pt x="130298" y="188320"/>
                </a:lnTo>
                <a:lnTo>
                  <a:pt x="142414" y="185404"/>
                </a:lnTo>
                <a:lnTo>
                  <a:pt x="154223" y="181180"/>
                </a:lnTo>
                <a:lnTo>
                  <a:pt x="165597" y="175626"/>
                </a:lnTo>
                <a:lnTo>
                  <a:pt x="175170" y="169533"/>
                </a:lnTo>
                <a:lnTo>
                  <a:pt x="185221" y="161419"/>
                </a:lnTo>
                <a:lnTo>
                  <a:pt x="193864" y="152449"/>
                </a:lnTo>
                <a:lnTo>
                  <a:pt x="201080" y="142749"/>
                </a:lnTo>
                <a:lnTo>
                  <a:pt x="206847" y="132447"/>
                </a:lnTo>
                <a:lnTo>
                  <a:pt x="211145" y="121671"/>
                </a:lnTo>
                <a:lnTo>
                  <a:pt x="213954" y="110548"/>
                </a:lnTo>
                <a:lnTo>
                  <a:pt x="215253" y="99206"/>
                </a:lnTo>
                <a:lnTo>
                  <a:pt x="215022" y="87773"/>
                </a:lnTo>
                <a:lnTo>
                  <a:pt x="213746" y="79618"/>
                </a:lnTo>
                <a:lnTo>
                  <a:pt x="203683" y="71811"/>
                </a:lnTo>
                <a:lnTo>
                  <a:pt x="191302" y="64919"/>
                </a:lnTo>
                <a:lnTo>
                  <a:pt x="177666" y="59787"/>
                </a:lnTo>
                <a:lnTo>
                  <a:pt x="162965" y="56582"/>
                </a:lnTo>
                <a:lnTo>
                  <a:pt x="147394" y="55477"/>
                </a:lnTo>
                <a:lnTo>
                  <a:pt x="134777" y="56229"/>
                </a:lnTo>
                <a:lnTo>
                  <a:pt x="120098" y="59073"/>
                </a:lnTo>
                <a:lnTo>
                  <a:pt x="106340" y="63875"/>
                </a:lnTo>
                <a:lnTo>
                  <a:pt x="93719" y="70467"/>
                </a:lnTo>
                <a:lnTo>
                  <a:pt x="82449" y="78677"/>
                </a:lnTo>
                <a:lnTo>
                  <a:pt x="72746" y="88336"/>
                </a:lnTo>
                <a:lnTo>
                  <a:pt x="64825" y="99275"/>
                </a:lnTo>
                <a:lnTo>
                  <a:pt x="58901" y="111324"/>
                </a:lnTo>
                <a:lnTo>
                  <a:pt x="55189" y="124313"/>
                </a:lnTo>
                <a:lnTo>
                  <a:pt x="53903" y="138072"/>
                </a:lnTo>
                <a:lnTo>
                  <a:pt x="54675" y="148528"/>
                </a:lnTo>
                <a:lnTo>
                  <a:pt x="57877" y="161533"/>
                </a:lnTo>
                <a:lnTo>
                  <a:pt x="63365" y="173680"/>
                </a:lnTo>
                <a:lnTo>
                  <a:pt x="70669" y="184420"/>
                </a:lnTo>
                <a:lnTo>
                  <a:pt x="81349" y="187393"/>
                </a:lnTo>
                <a:lnTo>
                  <a:pt x="93401" y="189466"/>
                </a:lnTo>
                <a:lnTo>
                  <a:pt x="105662" y="190327"/>
                </a:lnTo>
                <a:lnTo>
                  <a:pt x="118005" y="189953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58" name="object 106"/>
          <p:cNvSpPr>
            <a:spLocks/>
          </p:cNvSpPr>
          <p:nvPr/>
        </p:nvSpPr>
        <p:spPr bwMode="auto">
          <a:xfrm>
            <a:off x="1684338" y="2762250"/>
            <a:ext cx="215900" cy="190500"/>
          </a:xfrm>
          <a:custGeom>
            <a:avLst/>
            <a:gdLst>
              <a:gd name="T0" fmla="*/ 119073 w 215253"/>
              <a:gd name="T1" fmla="*/ 190472 h 190327"/>
              <a:gd name="T2" fmla="*/ 131477 w 215253"/>
              <a:gd name="T3" fmla="*/ 188833 h 190327"/>
              <a:gd name="T4" fmla="*/ 143702 w 215253"/>
              <a:gd name="T5" fmla="*/ 185911 h 190327"/>
              <a:gd name="T6" fmla="*/ 155618 w 215253"/>
              <a:gd name="T7" fmla="*/ 181675 h 190327"/>
              <a:gd name="T8" fmla="*/ 167095 w 215253"/>
              <a:gd name="T9" fmla="*/ 176106 h 190327"/>
              <a:gd name="T10" fmla="*/ 176755 w 215253"/>
              <a:gd name="T11" fmla="*/ 169995 h 190327"/>
              <a:gd name="T12" fmla="*/ 186896 w 215253"/>
              <a:gd name="T13" fmla="*/ 161860 h 190327"/>
              <a:gd name="T14" fmla="*/ 195617 w 215253"/>
              <a:gd name="T15" fmla="*/ 152866 h 190327"/>
              <a:gd name="T16" fmla="*/ 202898 w 215253"/>
              <a:gd name="T17" fmla="*/ 143139 h 190327"/>
              <a:gd name="T18" fmla="*/ 208718 w 215253"/>
              <a:gd name="T19" fmla="*/ 132808 h 190327"/>
              <a:gd name="T20" fmla="*/ 213055 w 215253"/>
              <a:gd name="T21" fmla="*/ 122004 h 190327"/>
              <a:gd name="T22" fmla="*/ 215889 w 215253"/>
              <a:gd name="T23" fmla="*/ 110850 h 190327"/>
              <a:gd name="T24" fmla="*/ 217200 w 215253"/>
              <a:gd name="T25" fmla="*/ 99476 h 190327"/>
              <a:gd name="T26" fmla="*/ 216966 w 215253"/>
              <a:gd name="T27" fmla="*/ 88013 h 190327"/>
              <a:gd name="T28" fmla="*/ 215678 w 215253"/>
              <a:gd name="T29" fmla="*/ 79835 h 190327"/>
              <a:gd name="T30" fmla="*/ 205525 w 215253"/>
              <a:gd name="T31" fmla="*/ 72006 h 190327"/>
              <a:gd name="T32" fmla="*/ 193032 w 215253"/>
              <a:gd name="T33" fmla="*/ 65096 h 190327"/>
              <a:gd name="T34" fmla="*/ 179273 w 215253"/>
              <a:gd name="T35" fmla="*/ 59949 h 190327"/>
              <a:gd name="T36" fmla="*/ 164439 w 215253"/>
              <a:gd name="T37" fmla="*/ 56736 h 190327"/>
              <a:gd name="T38" fmla="*/ 148727 w 215253"/>
              <a:gd name="T39" fmla="*/ 55628 h 190327"/>
              <a:gd name="T40" fmla="*/ 135996 w 215253"/>
              <a:gd name="T41" fmla="*/ 56382 h 190327"/>
              <a:gd name="T42" fmla="*/ 121184 w 215253"/>
              <a:gd name="T43" fmla="*/ 59235 h 190327"/>
              <a:gd name="T44" fmla="*/ 107303 w 215253"/>
              <a:gd name="T45" fmla="*/ 64049 h 190327"/>
              <a:gd name="T46" fmla="*/ 94567 w 215253"/>
              <a:gd name="T47" fmla="*/ 70659 h 190327"/>
              <a:gd name="T48" fmla="*/ 83195 w 215253"/>
              <a:gd name="T49" fmla="*/ 78893 h 190327"/>
              <a:gd name="T50" fmla="*/ 73404 w 215253"/>
              <a:gd name="T51" fmla="*/ 88576 h 190327"/>
              <a:gd name="T52" fmla="*/ 65411 w 215253"/>
              <a:gd name="T53" fmla="*/ 99545 h 190327"/>
              <a:gd name="T54" fmla="*/ 59434 w 215253"/>
              <a:gd name="T55" fmla="*/ 111627 h 190327"/>
              <a:gd name="T56" fmla="*/ 55688 w 215253"/>
              <a:gd name="T57" fmla="*/ 124652 h 190327"/>
              <a:gd name="T58" fmla="*/ 54391 w 215253"/>
              <a:gd name="T59" fmla="*/ 138450 h 190327"/>
              <a:gd name="T60" fmla="*/ 55169 w 215253"/>
              <a:gd name="T61" fmla="*/ 148933 h 190327"/>
              <a:gd name="T62" fmla="*/ 58400 w 215253"/>
              <a:gd name="T63" fmla="*/ 161974 h 190327"/>
              <a:gd name="T64" fmla="*/ 63938 w 215253"/>
              <a:gd name="T65" fmla="*/ 174154 h 190327"/>
              <a:gd name="T66" fmla="*/ 71308 w 215253"/>
              <a:gd name="T67" fmla="*/ 184924 h 190327"/>
              <a:gd name="T68" fmla="*/ 82085 w 215253"/>
              <a:gd name="T69" fmla="*/ 187904 h 190327"/>
              <a:gd name="T70" fmla="*/ 94246 w 215253"/>
              <a:gd name="T71" fmla="*/ 189983 h 190327"/>
              <a:gd name="T72" fmla="*/ 106619 w 215253"/>
              <a:gd name="T73" fmla="*/ 190846 h 190327"/>
              <a:gd name="T74" fmla="*/ 119073 w 215253"/>
              <a:gd name="T75" fmla="*/ 190472 h 19032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15253" h="190327">
                <a:moveTo>
                  <a:pt x="118005" y="189953"/>
                </a:moveTo>
                <a:lnTo>
                  <a:pt x="130298" y="188320"/>
                </a:lnTo>
                <a:lnTo>
                  <a:pt x="142414" y="185404"/>
                </a:lnTo>
                <a:lnTo>
                  <a:pt x="154223" y="181180"/>
                </a:lnTo>
                <a:lnTo>
                  <a:pt x="165597" y="175626"/>
                </a:lnTo>
                <a:lnTo>
                  <a:pt x="175170" y="169533"/>
                </a:lnTo>
                <a:lnTo>
                  <a:pt x="185221" y="161419"/>
                </a:lnTo>
                <a:lnTo>
                  <a:pt x="193864" y="152449"/>
                </a:lnTo>
                <a:lnTo>
                  <a:pt x="201080" y="142749"/>
                </a:lnTo>
                <a:lnTo>
                  <a:pt x="206847" y="132447"/>
                </a:lnTo>
                <a:lnTo>
                  <a:pt x="211145" y="121671"/>
                </a:lnTo>
                <a:lnTo>
                  <a:pt x="213954" y="110548"/>
                </a:lnTo>
                <a:lnTo>
                  <a:pt x="215253" y="99206"/>
                </a:lnTo>
                <a:lnTo>
                  <a:pt x="215022" y="87773"/>
                </a:lnTo>
                <a:lnTo>
                  <a:pt x="213746" y="79618"/>
                </a:lnTo>
                <a:lnTo>
                  <a:pt x="203683" y="71811"/>
                </a:lnTo>
                <a:lnTo>
                  <a:pt x="191302" y="64919"/>
                </a:lnTo>
                <a:lnTo>
                  <a:pt x="177666" y="59787"/>
                </a:lnTo>
                <a:lnTo>
                  <a:pt x="162965" y="56582"/>
                </a:lnTo>
                <a:lnTo>
                  <a:pt x="147394" y="55477"/>
                </a:lnTo>
                <a:lnTo>
                  <a:pt x="134777" y="56229"/>
                </a:lnTo>
                <a:lnTo>
                  <a:pt x="120098" y="59073"/>
                </a:lnTo>
                <a:lnTo>
                  <a:pt x="106340" y="63875"/>
                </a:lnTo>
                <a:lnTo>
                  <a:pt x="93719" y="70467"/>
                </a:lnTo>
                <a:lnTo>
                  <a:pt x="82449" y="78677"/>
                </a:lnTo>
                <a:lnTo>
                  <a:pt x="72746" y="88336"/>
                </a:lnTo>
                <a:lnTo>
                  <a:pt x="64825" y="99275"/>
                </a:lnTo>
                <a:lnTo>
                  <a:pt x="58901" y="111324"/>
                </a:lnTo>
                <a:lnTo>
                  <a:pt x="55189" y="124313"/>
                </a:lnTo>
                <a:lnTo>
                  <a:pt x="53903" y="138072"/>
                </a:lnTo>
                <a:lnTo>
                  <a:pt x="54675" y="148528"/>
                </a:lnTo>
                <a:lnTo>
                  <a:pt x="57877" y="161533"/>
                </a:lnTo>
                <a:lnTo>
                  <a:pt x="63365" y="173680"/>
                </a:lnTo>
                <a:lnTo>
                  <a:pt x="70669" y="184420"/>
                </a:lnTo>
                <a:lnTo>
                  <a:pt x="81349" y="187393"/>
                </a:lnTo>
                <a:lnTo>
                  <a:pt x="93401" y="189466"/>
                </a:lnTo>
                <a:lnTo>
                  <a:pt x="105662" y="190327"/>
                </a:lnTo>
                <a:lnTo>
                  <a:pt x="118005" y="189953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59" name="object 107"/>
          <p:cNvSpPr>
            <a:spLocks/>
          </p:cNvSpPr>
          <p:nvPr/>
        </p:nvSpPr>
        <p:spPr bwMode="auto">
          <a:xfrm>
            <a:off x="1684338" y="2762250"/>
            <a:ext cx="215900" cy="190500"/>
          </a:xfrm>
          <a:custGeom>
            <a:avLst/>
            <a:gdLst>
              <a:gd name="T0" fmla="*/ 119073 w 215253"/>
              <a:gd name="T1" fmla="*/ 190472 h 190327"/>
              <a:gd name="T2" fmla="*/ 131477 w 215253"/>
              <a:gd name="T3" fmla="*/ 188833 h 190327"/>
              <a:gd name="T4" fmla="*/ 143702 w 215253"/>
              <a:gd name="T5" fmla="*/ 185911 h 190327"/>
              <a:gd name="T6" fmla="*/ 155618 w 215253"/>
              <a:gd name="T7" fmla="*/ 181675 h 190327"/>
              <a:gd name="T8" fmla="*/ 167095 w 215253"/>
              <a:gd name="T9" fmla="*/ 176106 h 190327"/>
              <a:gd name="T10" fmla="*/ 176755 w 215253"/>
              <a:gd name="T11" fmla="*/ 169995 h 190327"/>
              <a:gd name="T12" fmla="*/ 186896 w 215253"/>
              <a:gd name="T13" fmla="*/ 161860 h 190327"/>
              <a:gd name="T14" fmla="*/ 195617 w 215253"/>
              <a:gd name="T15" fmla="*/ 152866 h 190327"/>
              <a:gd name="T16" fmla="*/ 202898 w 215253"/>
              <a:gd name="T17" fmla="*/ 143139 h 190327"/>
              <a:gd name="T18" fmla="*/ 208718 w 215253"/>
              <a:gd name="T19" fmla="*/ 132808 h 190327"/>
              <a:gd name="T20" fmla="*/ 213055 w 215253"/>
              <a:gd name="T21" fmla="*/ 122004 h 190327"/>
              <a:gd name="T22" fmla="*/ 215889 w 215253"/>
              <a:gd name="T23" fmla="*/ 110850 h 190327"/>
              <a:gd name="T24" fmla="*/ 217200 w 215253"/>
              <a:gd name="T25" fmla="*/ 99476 h 190327"/>
              <a:gd name="T26" fmla="*/ 216966 w 215253"/>
              <a:gd name="T27" fmla="*/ 88013 h 190327"/>
              <a:gd name="T28" fmla="*/ 215678 w 215253"/>
              <a:gd name="T29" fmla="*/ 79835 h 190327"/>
              <a:gd name="T30" fmla="*/ 205525 w 215253"/>
              <a:gd name="T31" fmla="*/ 72006 h 190327"/>
              <a:gd name="T32" fmla="*/ 193032 w 215253"/>
              <a:gd name="T33" fmla="*/ 65096 h 190327"/>
              <a:gd name="T34" fmla="*/ 179273 w 215253"/>
              <a:gd name="T35" fmla="*/ 59949 h 190327"/>
              <a:gd name="T36" fmla="*/ 164439 w 215253"/>
              <a:gd name="T37" fmla="*/ 56736 h 190327"/>
              <a:gd name="T38" fmla="*/ 148727 w 215253"/>
              <a:gd name="T39" fmla="*/ 55628 h 190327"/>
              <a:gd name="T40" fmla="*/ 135996 w 215253"/>
              <a:gd name="T41" fmla="*/ 56382 h 190327"/>
              <a:gd name="T42" fmla="*/ 121184 w 215253"/>
              <a:gd name="T43" fmla="*/ 59235 h 190327"/>
              <a:gd name="T44" fmla="*/ 107303 w 215253"/>
              <a:gd name="T45" fmla="*/ 64049 h 190327"/>
              <a:gd name="T46" fmla="*/ 94567 w 215253"/>
              <a:gd name="T47" fmla="*/ 70659 h 190327"/>
              <a:gd name="T48" fmla="*/ 83195 w 215253"/>
              <a:gd name="T49" fmla="*/ 78893 h 190327"/>
              <a:gd name="T50" fmla="*/ 73404 w 215253"/>
              <a:gd name="T51" fmla="*/ 88576 h 190327"/>
              <a:gd name="T52" fmla="*/ 65411 w 215253"/>
              <a:gd name="T53" fmla="*/ 99545 h 190327"/>
              <a:gd name="T54" fmla="*/ 59434 w 215253"/>
              <a:gd name="T55" fmla="*/ 111627 h 190327"/>
              <a:gd name="T56" fmla="*/ 55688 w 215253"/>
              <a:gd name="T57" fmla="*/ 124652 h 190327"/>
              <a:gd name="T58" fmla="*/ 54391 w 215253"/>
              <a:gd name="T59" fmla="*/ 138450 h 190327"/>
              <a:gd name="T60" fmla="*/ 55169 w 215253"/>
              <a:gd name="T61" fmla="*/ 148933 h 190327"/>
              <a:gd name="T62" fmla="*/ 58400 w 215253"/>
              <a:gd name="T63" fmla="*/ 161974 h 190327"/>
              <a:gd name="T64" fmla="*/ 63938 w 215253"/>
              <a:gd name="T65" fmla="*/ 174154 h 190327"/>
              <a:gd name="T66" fmla="*/ 71308 w 215253"/>
              <a:gd name="T67" fmla="*/ 184924 h 190327"/>
              <a:gd name="T68" fmla="*/ 82085 w 215253"/>
              <a:gd name="T69" fmla="*/ 187904 h 190327"/>
              <a:gd name="T70" fmla="*/ 94246 w 215253"/>
              <a:gd name="T71" fmla="*/ 189983 h 190327"/>
              <a:gd name="T72" fmla="*/ 106619 w 215253"/>
              <a:gd name="T73" fmla="*/ 190846 h 190327"/>
              <a:gd name="T74" fmla="*/ 119073 w 215253"/>
              <a:gd name="T75" fmla="*/ 190472 h 19032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15253" h="190327">
                <a:moveTo>
                  <a:pt x="118005" y="189953"/>
                </a:moveTo>
                <a:lnTo>
                  <a:pt x="130298" y="188320"/>
                </a:lnTo>
                <a:lnTo>
                  <a:pt x="142414" y="185404"/>
                </a:lnTo>
                <a:lnTo>
                  <a:pt x="154223" y="181180"/>
                </a:lnTo>
                <a:lnTo>
                  <a:pt x="165597" y="175626"/>
                </a:lnTo>
                <a:lnTo>
                  <a:pt x="175170" y="169533"/>
                </a:lnTo>
                <a:lnTo>
                  <a:pt x="185221" y="161419"/>
                </a:lnTo>
                <a:lnTo>
                  <a:pt x="193864" y="152449"/>
                </a:lnTo>
                <a:lnTo>
                  <a:pt x="201080" y="142749"/>
                </a:lnTo>
                <a:lnTo>
                  <a:pt x="206847" y="132447"/>
                </a:lnTo>
                <a:lnTo>
                  <a:pt x="211145" y="121671"/>
                </a:lnTo>
                <a:lnTo>
                  <a:pt x="213954" y="110548"/>
                </a:lnTo>
                <a:lnTo>
                  <a:pt x="215253" y="99206"/>
                </a:lnTo>
                <a:lnTo>
                  <a:pt x="215022" y="87773"/>
                </a:lnTo>
                <a:lnTo>
                  <a:pt x="213746" y="79618"/>
                </a:lnTo>
                <a:lnTo>
                  <a:pt x="203683" y="71811"/>
                </a:lnTo>
                <a:lnTo>
                  <a:pt x="191302" y="64919"/>
                </a:lnTo>
                <a:lnTo>
                  <a:pt x="177666" y="59787"/>
                </a:lnTo>
                <a:lnTo>
                  <a:pt x="162965" y="56582"/>
                </a:lnTo>
                <a:lnTo>
                  <a:pt x="147394" y="55477"/>
                </a:lnTo>
                <a:lnTo>
                  <a:pt x="134777" y="56229"/>
                </a:lnTo>
                <a:lnTo>
                  <a:pt x="120098" y="59073"/>
                </a:lnTo>
                <a:lnTo>
                  <a:pt x="106340" y="63875"/>
                </a:lnTo>
                <a:lnTo>
                  <a:pt x="93719" y="70467"/>
                </a:lnTo>
                <a:lnTo>
                  <a:pt x="82449" y="78677"/>
                </a:lnTo>
                <a:lnTo>
                  <a:pt x="72746" y="88336"/>
                </a:lnTo>
                <a:lnTo>
                  <a:pt x="64825" y="99275"/>
                </a:lnTo>
                <a:lnTo>
                  <a:pt x="58901" y="111324"/>
                </a:lnTo>
                <a:lnTo>
                  <a:pt x="55189" y="124313"/>
                </a:lnTo>
                <a:lnTo>
                  <a:pt x="53903" y="138072"/>
                </a:lnTo>
                <a:lnTo>
                  <a:pt x="54675" y="148528"/>
                </a:lnTo>
                <a:lnTo>
                  <a:pt x="57877" y="161533"/>
                </a:lnTo>
                <a:lnTo>
                  <a:pt x="63365" y="173680"/>
                </a:lnTo>
                <a:lnTo>
                  <a:pt x="70669" y="184420"/>
                </a:lnTo>
                <a:lnTo>
                  <a:pt x="81349" y="187393"/>
                </a:lnTo>
                <a:lnTo>
                  <a:pt x="93401" y="189466"/>
                </a:lnTo>
                <a:lnTo>
                  <a:pt x="105662" y="190327"/>
                </a:lnTo>
                <a:lnTo>
                  <a:pt x="118005" y="189953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60" name="object 108"/>
          <p:cNvSpPr>
            <a:spLocks/>
          </p:cNvSpPr>
          <p:nvPr/>
        </p:nvSpPr>
        <p:spPr bwMode="auto">
          <a:xfrm>
            <a:off x="1720850" y="2794000"/>
            <a:ext cx="142875" cy="127000"/>
          </a:xfrm>
          <a:custGeom>
            <a:avLst/>
            <a:gdLst>
              <a:gd name="T0" fmla="*/ 85542 w 143555"/>
              <a:gd name="T1" fmla="*/ 125415 h 127076"/>
              <a:gd name="T2" fmla="*/ 97315 w 143555"/>
              <a:gd name="T3" fmla="*/ 122019 h 127076"/>
              <a:gd name="T4" fmla="*/ 108498 w 143555"/>
              <a:gd name="T5" fmla="*/ 116607 h 127076"/>
              <a:gd name="T6" fmla="*/ 115536 w 143555"/>
              <a:gd name="T7" fmla="*/ 112028 h 127076"/>
              <a:gd name="T8" fmla="*/ 124937 w 143555"/>
              <a:gd name="T9" fmla="*/ 103749 h 127076"/>
              <a:gd name="T10" fmla="*/ 132301 w 143555"/>
              <a:gd name="T11" fmla="*/ 94344 h 127076"/>
              <a:gd name="T12" fmla="*/ 137566 w 143555"/>
              <a:gd name="T13" fmla="*/ 84074 h 127076"/>
              <a:gd name="T14" fmla="*/ 140663 w 143555"/>
              <a:gd name="T15" fmla="*/ 73194 h 127076"/>
              <a:gd name="T16" fmla="*/ 141524 w 143555"/>
              <a:gd name="T17" fmla="*/ 61969 h 127076"/>
              <a:gd name="T18" fmla="*/ 140084 w 143555"/>
              <a:gd name="T19" fmla="*/ 50656 h 127076"/>
              <a:gd name="T20" fmla="*/ 136275 w 143555"/>
              <a:gd name="T21" fmla="*/ 39510 h 127076"/>
              <a:gd name="T22" fmla="*/ 130031 w 143555"/>
              <a:gd name="T23" fmla="*/ 28798 h 127076"/>
              <a:gd name="T24" fmla="*/ 126540 w 143555"/>
              <a:gd name="T25" fmla="*/ 24881 h 127076"/>
              <a:gd name="T26" fmla="*/ 109693 w 143555"/>
              <a:gd name="T27" fmla="*/ 23448 h 127076"/>
              <a:gd name="T28" fmla="*/ 97255 w 143555"/>
              <a:gd name="T29" fmla="*/ 24200 h 127076"/>
              <a:gd name="T30" fmla="*/ 82784 w 143555"/>
              <a:gd name="T31" fmla="*/ 27038 h 127076"/>
              <a:gd name="T32" fmla="*/ 69221 w 143555"/>
              <a:gd name="T33" fmla="*/ 31832 h 127076"/>
              <a:gd name="T34" fmla="*/ 56778 w 143555"/>
              <a:gd name="T35" fmla="*/ 38411 h 127076"/>
              <a:gd name="T36" fmla="*/ 45669 w 143555"/>
              <a:gd name="T37" fmla="*/ 46606 h 127076"/>
              <a:gd name="T38" fmla="*/ 36102 w 143555"/>
              <a:gd name="T39" fmla="*/ 56248 h 127076"/>
              <a:gd name="T40" fmla="*/ 28293 w 143555"/>
              <a:gd name="T41" fmla="*/ 67169 h 127076"/>
              <a:gd name="T42" fmla="*/ 22453 w 143555"/>
              <a:gd name="T43" fmla="*/ 79196 h 127076"/>
              <a:gd name="T44" fmla="*/ 18793 w 143555"/>
              <a:gd name="T45" fmla="*/ 92161 h 127076"/>
              <a:gd name="T46" fmla="*/ 17636 w 143555"/>
              <a:gd name="T47" fmla="*/ 104699 h 127076"/>
              <a:gd name="T48" fmla="*/ 19074 w 143555"/>
              <a:gd name="T49" fmla="*/ 106438 h 127076"/>
              <a:gd name="T50" fmla="*/ 28172 w 143555"/>
              <a:gd name="T51" fmla="*/ 114020 h 127076"/>
              <a:gd name="T52" fmla="*/ 38457 w 143555"/>
              <a:gd name="T53" fmla="*/ 119903 h 127076"/>
              <a:gd name="T54" fmla="*/ 49634 w 143555"/>
              <a:gd name="T55" fmla="*/ 124040 h 127076"/>
              <a:gd name="T56" fmla="*/ 61404 w 143555"/>
              <a:gd name="T57" fmla="*/ 126370 h 127076"/>
              <a:gd name="T58" fmla="*/ 73472 w 143555"/>
              <a:gd name="T59" fmla="*/ 126848 h 127076"/>
              <a:gd name="T60" fmla="*/ 85542 w 143555"/>
              <a:gd name="T61" fmla="*/ 125415 h 12707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43555" h="127076">
                <a:moveTo>
                  <a:pt x="86769" y="125640"/>
                </a:moveTo>
                <a:lnTo>
                  <a:pt x="98711" y="122238"/>
                </a:lnTo>
                <a:lnTo>
                  <a:pt x="110054" y="116817"/>
                </a:lnTo>
                <a:lnTo>
                  <a:pt x="117194" y="112229"/>
                </a:lnTo>
                <a:lnTo>
                  <a:pt x="126729" y="103935"/>
                </a:lnTo>
                <a:lnTo>
                  <a:pt x="134200" y="94513"/>
                </a:lnTo>
                <a:lnTo>
                  <a:pt x="139540" y="84224"/>
                </a:lnTo>
                <a:lnTo>
                  <a:pt x="142681" y="73326"/>
                </a:lnTo>
                <a:lnTo>
                  <a:pt x="143555" y="62080"/>
                </a:lnTo>
                <a:lnTo>
                  <a:pt x="142094" y="50746"/>
                </a:lnTo>
                <a:lnTo>
                  <a:pt x="138231" y="39582"/>
                </a:lnTo>
                <a:lnTo>
                  <a:pt x="131897" y="28849"/>
                </a:lnTo>
                <a:lnTo>
                  <a:pt x="128355" y="24926"/>
                </a:lnTo>
                <a:lnTo>
                  <a:pt x="111267" y="23490"/>
                </a:lnTo>
                <a:lnTo>
                  <a:pt x="98650" y="24242"/>
                </a:lnTo>
                <a:lnTo>
                  <a:pt x="83972" y="27086"/>
                </a:lnTo>
                <a:lnTo>
                  <a:pt x="70214" y="31889"/>
                </a:lnTo>
                <a:lnTo>
                  <a:pt x="57593" y="38480"/>
                </a:lnTo>
                <a:lnTo>
                  <a:pt x="46323" y="46690"/>
                </a:lnTo>
                <a:lnTo>
                  <a:pt x="36620" y="56350"/>
                </a:lnTo>
                <a:lnTo>
                  <a:pt x="28699" y="67289"/>
                </a:lnTo>
                <a:lnTo>
                  <a:pt x="22775" y="79337"/>
                </a:lnTo>
                <a:lnTo>
                  <a:pt x="19062" y="92326"/>
                </a:lnTo>
                <a:lnTo>
                  <a:pt x="17889" y="104888"/>
                </a:lnTo>
                <a:lnTo>
                  <a:pt x="19348" y="106630"/>
                </a:lnTo>
                <a:lnTo>
                  <a:pt x="28576" y="114224"/>
                </a:lnTo>
                <a:lnTo>
                  <a:pt x="39009" y="120119"/>
                </a:lnTo>
                <a:lnTo>
                  <a:pt x="50345" y="124262"/>
                </a:lnTo>
                <a:lnTo>
                  <a:pt x="62285" y="126598"/>
                </a:lnTo>
                <a:lnTo>
                  <a:pt x="74526" y="127076"/>
                </a:lnTo>
                <a:lnTo>
                  <a:pt x="86769" y="125640"/>
                </a:lnTo>
                <a:close/>
              </a:path>
            </a:pathLst>
          </a:custGeom>
          <a:solidFill>
            <a:srgbClr val="6CB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61" name="object 109"/>
          <p:cNvSpPr>
            <a:spLocks/>
          </p:cNvSpPr>
          <p:nvPr/>
        </p:nvSpPr>
        <p:spPr bwMode="auto">
          <a:xfrm>
            <a:off x="1765300" y="2825750"/>
            <a:ext cx="71438" cy="63500"/>
          </a:xfrm>
          <a:custGeom>
            <a:avLst/>
            <a:gdLst>
              <a:gd name="T0" fmla="*/ 43302 w 71478"/>
              <a:gd name="T1" fmla="*/ 63041 h 63466"/>
              <a:gd name="T2" fmla="*/ 55063 w 71478"/>
              <a:gd name="T3" fmla="*/ 58641 h 63466"/>
              <a:gd name="T4" fmla="*/ 58628 w 71478"/>
              <a:gd name="T5" fmla="*/ 56345 h 63466"/>
              <a:gd name="T6" fmla="*/ 67120 w 71478"/>
              <a:gd name="T7" fmla="*/ 47474 h 63466"/>
              <a:gd name="T8" fmla="*/ 71358 w 71478"/>
              <a:gd name="T9" fmla="*/ 36865 h 63466"/>
              <a:gd name="T10" fmla="*/ 71067 w 71478"/>
              <a:gd name="T11" fmla="*/ 25555 h 63466"/>
              <a:gd name="T12" fmla="*/ 65982 w 71478"/>
              <a:gd name="T13" fmla="*/ 14588 h 63466"/>
              <a:gd name="T14" fmla="*/ 61685 w 71478"/>
              <a:gd name="T15" fmla="*/ 9714 h 63466"/>
              <a:gd name="T16" fmla="*/ 51759 w 71478"/>
              <a:gd name="T17" fmla="*/ 3131 h 63466"/>
              <a:gd name="T18" fmla="*/ 40207 w 71478"/>
              <a:gd name="T19" fmla="*/ 0 h 63466"/>
              <a:gd name="T20" fmla="*/ 28044 w 71478"/>
              <a:gd name="T21" fmla="*/ 528 h 63466"/>
              <a:gd name="T22" fmla="*/ 21067 w 71478"/>
              <a:gd name="T23" fmla="*/ 3138 h 63466"/>
              <a:gd name="T24" fmla="*/ 13608 w 71478"/>
              <a:gd name="T25" fmla="*/ 7045 h 63466"/>
              <a:gd name="T26" fmla="*/ 11215 w 71478"/>
              <a:gd name="T27" fmla="*/ 8796 h 63466"/>
              <a:gd name="T28" fmla="*/ 4236 w 71478"/>
              <a:gd name="T29" fmla="*/ 16089 h 63466"/>
              <a:gd name="T30" fmla="*/ 0 w 71478"/>
              <a:gd name="T31" fmla="*/ 26699 h 63466"/>
              <a:gd name="T32" fmla="*/ 290 w 71478"/>
              <a:gd name="T33" fmla="*/ 38011 h 63466"/>
              <a:gd name="T34" fmla="*/ 5376 w 71478"/>
              <a:gd name="T35" fmla="*/ 48981 h 63466"/>
              <a:gd name="T36" fmla="*/ 9661 w 71478"/>
              <a:gd name="T37" fmla="*/ 53847 h 63466"/>
              <a:gd name="T38" fmla="*/ 19584 w 71478"/>
              <a:gd name="T39" fmla="*/ 60434 h 63466"/>
              <a:gd name="T40" fmla="*/ 31137 w 71478"/>
              <a:gd name="T41" fmla="*/ 63568 h 63466"/>
              <a:gd name="T42" fmla="*/ 43302 w 71478"/>
              <a:gd name="T43" fmla="*/ 63041 h 6346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71478" h="63466">
                <a:moveTo>
                  <a:pt x="43374" y="62939"/>
                </a:moveTo>
                <a:lnTo>
                  <a:pt x="55156" y="58548"/>
                </a:lnTo>
                <a:lnTo>
                  <a:pt x="58727" y="56255"/>
                </a:lnTo>
                <a:lnTo>
                  <a:pt x="67234" y="47399"/>
                </a:lnTo>
                <a:lnTo>
                  <a:pt x="71478" y="36805"/>
                </a:lnTo>
                <a:lnTo>
                  <a:pt x="71187" y="25513"/>
                </a:lnTo>
                <a:lnTo>
                  <a:pt x="66093" y="14564"/>
                </a:lnTo>
                <a:lnTo>
                  <a:pt x="61790" y="9699"/>
                </a:lnTo>
                <a:lnTo>
                  <a:pt x="51846" y="3125"/>
                </a:lnTo>
                <a:lnTo>
                  <a:pt x="40276" y="0"/>
                </a:lnTo>
                <a:lnTo>
                  <a:pt x="28092" y="528"/>
                </a:lnTo>
                <a:lnTo>
                  <a:pt x="21103" y="3132"/>
                </a:lnTo>
                <a:lnTo>
                  <a:pt x="13632" y="7033"/>
                </a:lnTo>
                <a:lnTo>
                  <a:pt x="11233" y="8781"/>
                </a:lnTo>
                <a:lnTo>
                  <a:pt x="4242" y="16062"/>
                </a:lnTo>
                <a:lnTo>
                  <a:pt x="0" y="26657"/>
                </a:lnTo>
                <a:lnTo>
                  <a:pt x="290" y="37951"/>
                </a:lnTo>
                <a:lnTo>
                  <a:pt x="5385" y="48903"/>
                </a:lnTo>
                <a:lnTo>
                  <a:pt x="9676" y="53760"/>
                </a:lnTo>
                <a:lnTo>
                  <a:pt x="19617" y="60338"/>
                </a:lnTo>
                <a:lnTo>
                  <a:pt x="31188" y="63466"/>
                </a:lnTo>
                <a:lnTo>
                  <a:pt x="43374" y="62939"/>
                </a:lnTo>
                <a:close/>
              </a:path>
            </a:pathLst>
          </a:cu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62" name="object 110"/>
          <p:cNvSpPr>
            <a:spLocks/>
          </p:cNvSpPr>
          <p:nvPr/>
        </p:nvSpPr>
        <p:spPr bwMode="auto">
          <a:xfrm>
            <a:off x="1460500" y="2538413"/>
            <a:ext cx="187325" cy="165100"/>
          </a:xfrm>
          <a:custGeom>
            <a:avLst/>
            <a:gdLst>
              <a:gd name="T0" fmla="*/ 115822 w 186980"/>
              <a:gd name="T1" fmla="*/ 162427 h 165219"/>
              <a:gd name="T2" fmla="*/ 130142 w 186980"/>
              <a:gd name="T3" fmla="*/ 158435 h 165219"/>
              <a:gd name="T4" fmla="*/ 143312 w 186980"/>
              <a:gd name="T5" fmla="*/ 152592 h 165219"/>
              <a:gd name="T6" fmla="*/ 155145 w 186980"/>
              <a:gd name="T7" fmla="*/ 145070 h 165219"/>
              <a:gd name="T8" fmla="*/ 165445 w 186980"/>
              <a:gd name="T9" fmla="*/ 136040 h 165219"/>
              <a:gd name="T10" fmla="*/ 174021 w 186980"/>
              <a:gd name="T11" fmla="*/ 125665 h 165219"/>
              <a:gd name="T12" fmla="*/ 180685 w 186980"/>
              <a:gd name="T13" fmla="*/ 114117 h 165219"/>
              <a:gd name="T14" fmla="*/ 185239 w 186980"/>
              <a:gd name="T15" fmla="*/ 101561 h 165219"/>
              <a:gd name="T16" fmla="*/ 188017 w 186980"/>
              <a:gd name="T17" fmla="*/ 82432 h 165219"/>
              <a:gd name="T18" fmla="*/ 185240 w 186980"/>
              <a:gd name="T19" fmla="*/ 63630 h 165219"/>
              <a:gd name="T20" fmla="*/ 180687 w 186980"/>
              <a:gd name="T21" fmla="*/ 51187 h 165219"/>
              <a:gd name="T22" fmla="*/ 174025 w 186980"/>
              <a:gd name="T23" fmla="*/ 39666 h 165219"/>
              <a:gd name="T24" fmla="*/ 165450 w 186980"/>
              <a:gd name="T25" fmla="*/ 29259 h 165219"/>
              <a:gd name="T26" fmla="*/ 155151 w 186980"/>
              <a:gd name="T27" fmla="*/ 20148 h 165219"/>
              <a:gd name="T28" fmla="*/ 143320 w 186980"/>
              <a:gd name="T29" fmla="*/ 12527 h 165219"/>
              <a:gd name="T30" fmla="*/ 130151 w 186980"/>
              <a:gd name="T31" fmla="*/ 6579 h 165219"/>
              <a:gd name="T32" fmla="*/ 115831 w 186980"/>
              <a:gd name="T33" fmla="*/ 2498 h 165219"/>
              <a:gd name="T34" fmla="*/ 94009 w 186980"/>
              <a:gd name="T35" fmla="*/ 0 h 165219"/>
              <a:gd name="T36" fmla="*/ 72554 w 186980"/>
              <a:gd name="T37" fmla="*/ 2498 h 165219"/>
              <a:gd name="T38" fmla="*/ 58362 w 186980"/>
              <a:gd name="T39" fmla="*/ 6578 h 165219"/>
              <a:gd name="T40" fmla="*/ 45226 w 186980"/>
              <a:gd name="T41" fmla="*/ 12524 h 165219"/>
              <a:gd name="T42" fmla="*/ 33357 w 186980"/>
              <a:gd name="T43" fmla="*/ 20144 h 165219"/>
              <a:gd name="T44" fmla="*/ 22970 w 186980"/>
              <a:gd name="T45" fmla="*/ 29254 h 165219"/>
              <a:gd name="T46" fmla="*/ 14280 w 186980"/>
              <a:gd name="T47" fmla="*/ 39659 h 165219"/>
              <a:gd name="T48" fmla="*/ 7502 w 186980"/>
              <a:gd name="T49" fmla="*/ 51179 h 165219"/>
              <a:gd name="T50" fmla="*/ 2848 w 186980"/>
              <a:gd name="T51" fmla="*/ 63622 h 165219"/>
              <a:gd name="T52" fmla="*/ 0 w 186980"/>
              <a:gd name="T53" fmla="*/ 82432 h 165219"/>
              <a:gd name="T54" fmla="*/ 2848 w 186980"/>
              <a:gd name="T55" fmla="*/ 101569 h 165219"/>
              <a:gd name="T56" fmla="*/ 7503 w 186980"/>
              <a:gd name="T57" fmla="*/ 114125 h 165219"/>
              <a:gd name="T58" fmla="*/ 14283 w 186980"/>
              <a:gd name="T59" fmla="*/ 125671 h 165219"/>
              <a:gd name="T60" fmla="*/ 22975 w 186980"/>
              <a:gd name="T61" fmla="*/ 136046 h 165219"/>
              <a:gd name="T62" fmla="*/ 33363 w 186980"/>
              <a:gd name="T63" fmla="*/ 145074 h 165219"/>
              <a:gd name="T64" fmla="*/ 45234 w 186980"/>
              <a:gd name="T65" fmla="*/ 152595 h 165219"/>
              <a:gd name="T66" fmla="*/ 58372 w 186980"/>
              <a:gd name="T67" fmla="*/ 158436 h 165219"/>
              <a:gd name="T68" fmla="*/ 72563 w 186980"/>
              <a:gd name="T69" fmla="*/ 162428 h 165219"/>
              <a:gd name="T70" fmla="*/ 94009 w 186980"/>
              <a:gd name="T71" fmla="*/ 164862 h 16521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86980" h="165219">
                <a:moveTo>
                  <a:pt x="107710" y="164209"/>
                </a:moveTo>
                <a:lnTo>
                  <a:pt x="115183" y="162778"/>
                </a:lnTo>
                <a:lnTo>
                  <a:pt x="122479" y="161188"/>
                </a:lnTo>
                <a:lnTo>
                  <a:pt x="129424" y="158777"/>
                </a:lnTo>
                <a:lnTo>
                  <a:pt x="136202" y="156225"/>
                </a:lnTo>
                <a:lnTo>
                  <a:pt x="142522" y="152922"/>
                </a:lnTo>
                <a:lnTo>
                  <a:pt x="148688" y="149491"/>
                </a:lnTo>
                <a:lnTo>
                  <a:pt x="154289" y="145385"/>
                </a:lnTo>
                <a:lnTo>
                  <a:pt x="159744" y="141154"/>
                </a:lnTo>
                <a:lnTo>
                  <a:pt x="164532" y="136334"/>
                </a:lnTo>
                <a:lnTo>
                  <a:pt x="169179" y="131385"/>
                </a:lnTo>
                <a:lnTo>
                  <a:pt x="173062" y="125938"/>
                </a:lnTo>
                <a:lnTo>
                  <a:pt x="176800" y="120353"/>
                </a:lnTo>
                <a:lnTo>
                  <a:pt x="179688" y="114363"/>
                </a:lnTo>
                <a:lnTo>
                  <a:pt x="182417" y="108227"/>
                </a:lnTo>
                <a:lnTo>
                  <a:pt x="184217" y="101780"/>
                </a:lnTo>
                <a:lnTo>
                  <a:pt x="185837" y="95176"/>
                </a:lnTo>
                <a:lnTo>
                  <a:pt x="186980" y="82609"/>
                </a:lnTo>
                <a:lnTo>
                  <a:pt x="185837" y="70285"/>
                </a:lnTo>
                <a:lnTo>
                  <a:pt x="184218" y="63768"/>
                </a:lnTo>
                <a:lnTo>
                  <a:pt x="182418" y="57395"/>
                </a:lnTo>
                <a:lnTo>
                  <a:pt x="179690" y="51298"/>
                </a:lnTo>
                <a:lnTo>
                  <a:pt x="176801" y="45336"/>
                </a:lnTo>
                <a:lnTo>
                  <a:pt x="173065" y="39753"/>
                </a:lnTo>
                <a:lnTo>
                  <a:pt x="169180" y="34296"/>
                </a:lnTo>
                <a:lnTo>
                  <a:pt x="164537" y="29322"/>
                </a:lnTo>
                <a:lnTo>
                  <a:pt x="159745" y="24466"/>
                </a:lnTo>
                <a:lnTo>
                  <a:pt x="154295" y="20193"/>
                </a:lnTo>
                <a:lnTo>
                  <a:pt x="148690" y="16036"/>
                </a:lnTo>
                <a:lnTo>
                  <a:pt x="142530" y="12554"/>
                </a:lnTo>
                <a:lnTo>
                  <a:pt x="136205" y="9194"/>
                </a:lnTo>
                <a:lnTo>
                  <a:pt x="129433" y="6594"/>
                </a:lnTo>
                <a:lnTo>
                  <a:pt x="122482" y="4131"/>
                </a:lnTo>
                <a:lnTo>
                  <a:pt x="115192" y="2504"/>
                </a:lnTo>
                <a:lnTo>
                  <a:pt x="107713" y="1037"/>
                </a:lnTo>
                <a:lnTo>
                  <a:pt x="93490" y="0"/>
                </a:lnTo>
                <a:lnTo>
                  <a:pt x="79537" y="1037"/>
                </a:lnTo>
                <a:lnTo>
                  <a:pt x="72154" y="2504"/>
                </a:lnTo>
                <a:lnTo>
                  <a:pt x="64948" y="4131"/>
                </a:lnTo>
                <a:lnTo>
                  <a:pt x="58041" y="6593"/>
                </a:lnTo>
                <a:lnTo>
                  <a:pt x="51300" y="9193"/>
                </a:lnTo>
                <a:lnTo>
                  <a:pt x="44977" y="12551"/>
                </a:lnTo>
                <a:lnTo>
                  <a:pt x="38807" y="16035"/>
                </a:lnTo>
                <a:lnTo>
                  <a:pt x="33174" y="20189"/>
                </a:lnTo>
                <a:lnTo>
                  <a:pt x="27683" y="24465"/>
                </a:lnTo>
                <a:lnTo>
                  <a:pt x="22844" y="29317"/>
                </a:lnTo>
                <a:lnTo>
                  <a:pt x="18144" y="34294"/>
                </a:lnTo>
                <a:lnTo>
                  <a:pt x="14202" y="39746"/>
                </a:lnTo>
                <a:lnTo>
                  <a:pt x="10402" y="45333"/>
                </a:lnTo>
                <a:lnTo>
                  <a:pt x="7460" y="51290"/>
                </a:lnTo>
                <a:lnTo>
                  <a:pt x="4674" y="57392"/>
                </a:lnTo>
                <a:lnTo>
                  <a:pt x="2833" y="63760"/>
                </a:lnTo>
                <a:lnTo>
                  <a:pt x="1173" y="70282"/>
                </a:lnTo>
                <a:lnTo>
                  <a:pt x="0" y="82609"/>
                </a:lnTo>
                <a:lnTo>
                  <a:pt x="1173" y="95178"/>
                </a:lnTo>
                <a:lnTo>
                  <a:pt x="2833" y="101788"/>
                </a:lnTo>
                <a:lnTo>
                  <a:pt x="4674" y="108229"/>
                </a:lnTo>
                <a:lnTo>
                  <a:pt x="7461" y="114371"/>
                </a:lnTo>
                <a:lnTo>
                  <a:pt x="10403" y="120355"/>
                </a:lnTo>
                <a:lnTo>
                  <a:pt x="14205" y="125944"/>
                </a:lnTo>
                <a:lnTo>
                  <a:pt x="18145" y="131387"/>
                </a:lnTo>
                <a:lnTo>
                  <a:pt x="22849" y="136340"/>
                </a:lnTo>
                <a:lnTo>
                  <a:pt x="27685" y="141156"/>
                </a:lnTo>
                <a:lnTo>
                  <a:pt x="33180" y="145389"/>
                </a:lnTo>
                <a:lnTo>
                  <a:pt x="38809" y="149492"/>
                </a:lnTo>
                <a:lnTo>
                  <a:pt x="44985" y="152925"/>
                </a:lnTo>
                <a:lnTo>
                  <a:pt x="51302" y="156226"/>
                </a:lnTo>
                <a:lnTo>
                  <a:pt x="58050" y="158778"/>
                </a:lnTo>
                <a:lnTo>
                  <a:pt x="64951" y="161188"/>
                </a:lnTo>
                <a:lnTo>
                  <a:pt x="72163" y="162779"/>
                </a:lnTo>
                <a:lnTo>
                  <a:pt x="79540" y="164209"/>
                </a:lnTo>
                <a:lnTo>
                  <a:pt x="93490" y="165219"/>
                </a:lnTo>
                <a:lnTo>
                  <a:pt x="107710" y="164209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63" name="object 111"/>
          <p:cNvSpPr>
            <a:spLocks/>
          </p:cNvSpPr>
          <p:nvPr/>
        </p:nvSpPr>
        <p:spPr bwMode="auto">
          <a:xfrm>
            <a:off x="1417638" y="2484438"/>
            <a:ext cx="215900" cy="188912"/>
          </a:xfrm>
          <a:custGeom>
            <a:avLst/>
            <a:gdLst>
              <a:gd name="T0" fmla="*/ 119066 w 215258"/>
              <a:gd name="T1" fmla="*/ 187235 h 189569"/>
              <a:gd name="T2" fmla="*/ 131472 w 215258"/>
              <a:gd name="T3" fmla="*/ 185617 h 189569"/>
              <a:gd name="T4" fmla="*/ 143697 w 215258"/>
              <a:gd name="T5" fmla="*/ 182731 h 189569"/>
              <a:gd name="T6" fmla="*/ 155614 w 215258"/>
              <a:gd name="T7" fmla="*/ 178553 h 189569"/>
              <a:gd name="T8" fmla="*/ 167091 w 215258"/>
              <a:gd name="T9" fmla="*/ 173056 h 189569"/>
              <a:gd name="T10" fmla="*/ 176748 w 215258"/>
              <a:gd name="T11" fmla="*/ 167026 h 189569"/>
              <a:gd name="T12" fmla="*/ 186886 w 215258"/>
              <a:gd name="T13" fmla="*/ 158996 h 189569"/>
              <a:gd name="T14" fmla="*/ 195606 w 215258"/>
              <a:gd name="T15" fmla="*/ 150119 h 189569"/>
              <a:gd name="T16" fmla="*/ 202886 w 215258"/>
              <a:gd name="T17" fmla="*/ 140520 h 189569"/>
              <a:gd name="T18" fmla="*/ 208706 w 215258"/>
              <a:gd name="T19" fmla="*/ 130325 h 189569"/>
              <a:gd name="T20" fmla="*/ 213044 w 215258"/>
              <a:gd name="T21" fmla="*/ 119660 h 189569"/>
              <a:gd name="T22" fmla="*/ 215877 w 215258"/>
              <a:gd name="T23" fmla="*/ 108652 h 189569"/>
              <a:gd name="T24" fmla="*/ 217190 w 215258"/>
              <a:gd name="T25" fmla="*/ 97428 h 189569"/>
              <a:gd name="T26" fmla="*/ 217082 w 215258"/>
              <a:gd name="T27" fmla="*/ 92162 h 189569"/>
              <a:gd name="T28" fmla="*/ 205512 w 215258"/>
              <a:gd name="T29" fmla="*/ 79100 h 189569"/>
              <a:gd name="T30" fmla="*/ 194481 w 215258"/>
              <a:gd name="T31" fmla="*/ 70616 h 189569"/>
              <a:gd name="T32" fmla="*/ 181989 w 215258"/>
              <a:gd name="T33" fmla="*/ 63689 h 189569"/>
              <a:gd name="T34" fmla="*/ 168229 w 215258"/>
              <a:gd name="T35" fmla="*/ 58509 h 189569"/>
              <a:gd name="T36" fmla="*/ 153398 w 215258"/>
              <a:gd name="T37" fmla="*/ 55261 h 189569"/>
              <a:gd name="T38" fmla="*/ 137689 w 215258"/>
              <a:gd name="T39" fmla="*/ 54137 h 189569"/>
              <a:gd name="T40" fmla="*/ 124948 w 215258"/>
              <a:gd name="T41" fmla="*/ 54903 h 189569"/>
              <a:gd name="T42" fmla="*/ 110141 w 215258"/>
              <a:gd name="T43" fmla="*/ 57789 h 189569"/>
              <a:gd name="T44" fmla="*/ 96260 w 215258"/>
              <a:gd name="T45" fmla="*/ 62642 h 189569"/>
              <a:gd name="T46" fmla="*/ 83527 w 215258"/>
              <a:gd name="T47" fmla="*/ 69274 h 189569"/>
              <a:gd name="T48" fmla="*/ 72158 w 215258"/>
              <a:gd name="T49" fmla="*/ 77498 h 189569"/>
              <a:gd name="T50" fmla="*/ 62369 w 215258"/>
              <a:gd name="T51" fmla="*/ 87124 h 189569"/>
              <a:gd name="T52" fmla="*/ 54379 w 215258"/>
              <a:gd name="T53" fmla="*/ 97964 h 189569"/>
              <a:gd name="T54" fmla="*/ 48401 w 215258"/>
              <a:gd name="T55" fmla="*/ 109831 h 189569"/>
              <a:gd name="T56" fmla="*/ 44656 w 215258"/>
              <a:gd name="T57" fmla="*/ 122536 h 189569"/>
              <a:gd name="T58" fmla="*/ 43360 w 215258"/>
              <a:gd name="T59" fmla="*/ 135891 h 189569"/>
              <a:gd name="T60" fmla="*/ 44244 w 215258"/>
              <a:gd name="T61" fmla="*/ 147155 h 189569"/>
              <a:gd name="T62" fmla="*/ 47572 w 215258"/>
              <a:gd name="T63" fmla="*/ 160156 h 189569"/>
              <a:gd name="T64" fmla="*/ 53171 w 215258"/>
              <a:gd name="T65" fmla="*/ 172258 h 189569"/>
              <a:gd name="T66" fmla="*/ 58916 w 215258"/>
              <a:gd name="T67" fmla="*/ 177100 h 189569"/>
              <a:gd name="T68" fmla="*/ 70262 w 215258"/>
              <a:gd name="T69" fmla="*/ 181477 h 189569"/>
              <a:gd name="T70" fmla="*/ 82080 w 215258"/>
              <a:gd name="T71" fmla="*/ 184702 h 189569"/>
              <a:gd name="T72" fmla="*/ 94240 w 215258"/>
              <a:gd name="T73" fmla="*/ 186753 h 189569"/>
              <a:gd name="T74" fmla="*/ 106612 w 215258"/>
              <a:gd name="T75" fmla="*/ 187605 h 189569"/>
              <a:gd name="T76" fmla="*/ 119066 w 215258"/>
              <a:gd name="T77" fmla="*/ 187235 h 18956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15258" h="189569">
                <a:moveTo>
                  <a:pt x="118007" y="189195"/>
                </a:moveTo>
                <a:lnTo>
                  <a:pt x="130302" y="187561"/>
                </a:lnTo>
                <a:lnTo>
                  <a:pt x="142419" y="184645"/>
                </a:lnTo>
                <a:lnTo>
                  <a:pt x="154230" y="180422"/>
                </a:lnTo>
                <a:lnTo>
                  <a:pt x="165605" y="174868"/>
                </a:lnTo>
                <a:lnTo>
                  <a:pt x="175176" y="168775"/>
                </a:lnTo>
                <a:lnTo>
                  <a:pt x="185224" y="160661"/>
                </a:lnTo>
                <a:lnTo>
                  <a:pt x="193866" y="151691"/>
                </a:lnTo>
                <a:lnTo>
                  <a:pt x="201081" y="141991"/>
                </a:lnTo>
                <a:lnTo>
                  <a:pt x="206849" y="131689"/>
                </a:lnTo>
                <a:lnTo>
                  <a:pt x="211148" y="120913"/>
                </a:lnTo>
                <a:lnTo>
                  <a:pt x="213957" y="109790"/>
                </a:lnTo>
                <a:lnTo>
                  <a:pt x="215258" y="98448"/>
                </a:lnTo>
                <a:lnTo>
                  <a:pt x="215150" y="93128"/>
                </a:lnTo>
                <a:lnTo>
                  <a:pt x="203685" y="79928"/>
                </a:lnTo>
                <a:lnTo>
                  <a:pt x="192751" y="71355"/>
                </a:lnTo>
                <a:lnTo>
                  <a:pt x="180370" y="64355"/>
                </a:lnTo>
                <a:lnTo>
                  <a:pt x="166733" y="59121"/>
                </a:lnTo>
                <a:lnTo>
                  <a:pt x="152034" y="55840"/>
                </a:lnTo>
                <a:lnTo>
                  <a:pt x="136465" y="54704"/>
                </a:lnTo>
                <a:lnTo>
                  <a:pt x="123837" y="55478"/>
                </a:lnTo>
                <a:lnTo>
                  <a:pt x="109160" y="58394"/>
                </a:lnTo>
                <a:lnTo>
                  <a:pt x="95404" y="63298"/>
                </a:lnTo>
                <a:lnTo>
                  <a:pt x="82784" y="70000"/>
                </a:lnTo>
                <a:lnTo>
                  <a:pt x="71516" y="78309"/>
                </a:lnTo>
                <a:lnTo>
                  <a:pt x="61815" y="88036"/>
                </a:lnTo>
                <a:lnTo>
                  <a:pt x="53895" y="98990"/>
                </a:lnTo>
                <a:lnTo>
                  <a:pt x="47971" y="110981"/>
                </a:lnTo>
                <a:lnTo>
                  <a:pt x="44259" y="123819"/>
                </a:lnTo>
                <a:lnTo>
                  <a:pt x="42974" y="137314"/>
                </a:lnTo>
                <a:lnTo>
                  <a:pt x="43850" y="148696"/>
                </a:lnTo>
                <a:lnTo>
                  <a:pt x="47149" y="161833"/>
                </a:lnTo>
                <a:lnTo>
                  <a:pt x="52698" y="174061"/>
                </a:lnTo>
                <a:lnTo>
                  <a:pt x="58392" y="178954"/>
                </a:lnTo>
                <a:lnTo>
                  <a:pt x="69637" y="183377"/>
                </a:lnTo>
                <a:lnTo>
                  <a:pt x="81350" y="186636"/>
                </a:lnTo>
                <a:lnTo>
                  <a:pt x="93402" y="188708"/>
                </a:lnTo>
                <a:lnTo>
                  <a:pt x="105664" y="189569"/>
                </a:lnTo>
                <a:lnTo>
                  <a:pt x="118007" y="189195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64" name="object 112"/>
          <p:cNvSpPr>
            <a:spLocks/>
          </p:cNvSpPr>
          <p:nvPr/>
        </p:nvSpPr>
        <p:spPr bwMode="auto">
          <a:xfrm>
            <a:off x="1417638" y="2484438"/>
            <a:ext cx="215900" cy="188912"/>
          </a:xfrm>
          <a:custGeom>
            <a:avLst/>
            <a:gdLst>
              <a:gd name="T0" fmla="*/ 119066 w 215258"/>
              <a:gd name="T1" fmla="*/ 187235 h 189569"/>
              <a:gd name="T2" fmla="*/ 131472 w 215258"/>
              <a:gd name="T3" fmla="*/ 185617 h 189569"/>
              <a:gd name="T4" fmla="*/ 143697 w 215258"/>
              <a:gd name="T5" fmla="*/ 182731 h 189569"/>
              <a:gd name="T6" fmla="*/ 155614 w 215258"/>
              <a:gd name="T7" fmla="*/ 178553 h 189569"/>
              <a:gd name="T8" fmla="*/ 167091 w 215258"/>
              <a:gd name="T9" fmla="*/ 173056 h 189569"/>
              <a:gd name="T10" fmla="*/ 176748 w 215258"/>
              <a:gd name="T11" fmla="*/ 167026 h 189569"/>
              <a:gd name="T12" fmla="*/ 186886 w 215258"/>
              <a:gd name="T13" fmla="*/ 158996 h 189569"/>
              <a:gd name="T14" fmla="*/ 195606 w 215258"/>
              <a:gd name="T15" fmla="*/ 150119 h 189569"/>
              <a:gd name="T16" fmla="*/ 202886 w 215258"/>
              <a:gd name="T17" fmla="*/ 140520 h 189569"/>
              <a:gd name="T18" fmla="*/ 208706 w 215258"/>
              <a:gd name="T19" fmla="*/ 130325 h 189569"/>
              <a:gd name="T20" fmla="*/ 213044 w 215258"/>
              <a:gd name="T21" fmla="*/ 119660 h 189569"/>
              <a:gd name="T22" fmla="*/ 215877 w 215258"/>
              <a:gd name="T23" fmla="*/ 108652 h 189569"/>
              <a:gd name="T24" fmla="*/ 217190 w 215258"/>
              <a:gd name="T25" fmla="*/ 97428 h 189569"/>
              <a:gd name="T26" fmla="*/ 217082 w 215258"/>
              <a:gd name="T27" fmla="*/ 92162 h 189569"/>
              <a:gd name="T28" fmla="*/ 205512 w 215258"/>
              <a:gd name="T29" fmla="*/ 79100 h 189569"/>
              <a:gd name="T30" fmla="*/ 194481 w 215258"/>
              <a:gd name="T31" fmla="*/ 70616 h 189569"/>
              <a:gd name="T32" fmla="*/ 181989 w 215258"/>
              <a:gd name="T33" fmla="*/ 63689 h 189569"/>
              <a:gd name="T34" fmla="*/ 168229 w 215258"/>
              <a:gd name="T35" fmla="*/ 58509 h 189569"/>
              <a:gd name="T36" fmla="*/ 153398 w 215258"/>
              <a:gd name="T37" fmla="*/ 55261 h 189569"/>
              <a:gd name="T38" fmla="*/ 137689 w 215258"/>
              <a:gd name="T39" fmla="*/ 54137 h 189569"/>
              <a:gd name="T40" fmla="*/ 124948 w 215258"/>
              <a:gd name="T41" fmla="*/ 54903 h 189569"/>
              <a:gd name="T42" fmla="*/ 110141 w 215258"/>
              <a:gd name="T43" fmla="*/ 57789 h 189569"/>
              <a:gd name="T44" fmla="*/ 96260 w 215258"/>
              <a:gd name="T45" fmla="*/ 62642 h 189569"/>
              <a:gd name="T46" fmla="*/ 83527 w 215258"/>
              <a:gd name="T47" fmla="*/ 69274 h 189569"/>
              <a:gd name="T48" fmla="*/ 72158 w 215258"/>
              <a:gd name="T49" fmla="*/ 77498 h 189569"/>
              <a:gd name="T50" fmla="*/ 62369 w 215258"/>
              <a:gd name="T51" fmla="*/ 87124 h 189569"/>
              <a:gd name="T52" fmla="*/ 54379 w 215258"/>
              <a:gd name="T53" fmla="*/ 97964 h 189569"/>
              <a:gd name="T54" fmla="*/ 48401 w 215258"/>
              <a:gd name="T55" fmla="*/ 109831 h 189569"/>
              <a:gd name="T56" fmla="*/ 44656 w 215258"/>
              <a:gd name="T57" fmla="*/ 122536 h 189569"/>
              <a:gd name="T58" fmla="*/ 43360 w 215258"/>
              <a:gd name="T59" fmla="*/ 135891 h 189569"/>
              <a:gd name="T60" fmla="*/ 44244 w 215258"/>
              <a:gd name="T61" fmla="*/ 147155 h 189569"/>
              <a:gd name="T62" fmla="*/ 47572 w 215258"/>
              <a:gd name="T63" fmla="*/ 160156 h 189569"/>
              <a:gd name="T64" fmla="*/ 53171 w 215258"/>
              <a:gd name="T65" fmla="*/ 172258 h 189569"/>
              <a:gd name="T66" fmla="*/ 58916 w 215258"/>
              <a:gd name="T67" fmla="*/ 177100 h 189569"/>
              <a:gd name="T68" fmla="*/ 70262 w 215258"/>
              <a:gd name="T69" fmla="*/ 181477 h 189569"/>
              <a:gd name="T70" fmla="*/ 82080 w 215258"/>
              <a:gd name="T71" fmla="*/ 184702 h 189569"/>
              <a:gd name="T72" fmla="*/ 94240 w 215258"/>
              <a:gd name="T73" fmla="*/ 186753 h 189569"/>
              <a:gd name="T74" fmla="*/ 106612 w 215258"/>
              <a:gd name="T75" fmla="*/ 187605 h 189569"/>
              <a:gd name="T76" fmla="*/ 119066 w 215258"/>
              <a:gd name="T77" fmla="*/ 187235 h 18956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15258" h="189569">
                <a:moveTo>
                  <a:pt x="118007" y="189195"/>
                </a:moveTo>
                <a:lnTo>
                  <a:pt x="130302" y="187561"/>
                </a:lnTo>
                <a:lnTo>
                  <a:pt x="142419" y="184645"/>
                </a:lnTo>
                <a:lnTo>
                  <a:pt x="154230" y="180422"/>
                </a:lnTo>
                <a:lnTo>
                  <a:pt x="165605" y="174868"/>
                </a:lnTo>
                <a:lnTo>
                  <a:pt x="175176" y="168775"/>
                </a:lnTo>
                <a:lnTo>
                  <a:pt x="185224" y="160661"/>
                </a:lnTo>
                <a:lnTo>
                  <a:pt x="193866" y="151691"/>
                </a:lnTo>
                <a:lnTo>
                  <a:pt x="201081" y="141991"/>
                </a:lnTo>
                <a:lnTo>
                  <a:pt x="206849" y="131689"/>
                </a:lnTo>
                <a:lnTo>
                  <a:pt x="211148" y="120913"/>
                </a:lnTo>
                <a:lnTo>
                  <a:pt x="213957" y="109790"/>
                </a:lnTo>
                <a:lnTo>
                  <a:pt x="215258" y="98448"/>
                </a:lnTo>
                <a:lnTo>
                  <a:pt x="215150" y="93128"/>
                </a:lnTo>
                <a:lnTo>
                  <a:pt x="203685" y="79928"/>
                </a:lnTo>
                <a:lnTo>
                  <a:pt x="192751" y="71355"/>
                </a:lnTo>
                <a:lnTo>
                  <a:pt x="180370" y="64355"/>
                </a:lnTo>
                <a:lnTo>
                  <a:pt x="166733" y="59121"/>
                </a:lnTo>
                <a:lnTo>
                  <a:pt x="152034" y="55840"/>
                </a:lnTo>
                <a:lnTo>
                  <a:pt x="136465" y="54704"/>
                </a:lnTo>
                <a:lnTo>
                  <a:pt x="123837" y="55478"/>
                </a:lnTo>
                <a:lnTo>
                  <a:pt x="109160" y="58394"/>
                </a:lnTo>
                <a:lnTo>
                  <a:pt x="95404" y="63298"/>
                </a:lnTo>
                <a:lnTo>
                  <a:pt x="82784" y="70000"/>
                </a:lnTo>
                <a:lnTo>
                  <a:pt x="71516" y="78309"/>
                </a:lnTo>
                <a:lnTo>
                  <a:pt x="61815" y="88036"/>
                </a:lnTo>
                <a:lnTo>
                  <a:pt x="53895" y="98990"/>
                </a:lnTo>
                <a:lnTo>
                  <a:pt x="47971" y="110981"/>
                </a:lnTo>
                <a:lnTo>
                  <a:pt x="44259" y="123819"/>
                </a:lnTo>
                <a:lnTo>
                  <a:pt x="42974" y="137314"/>
                </a:lnTo>
                <a:lnTo>
                  <a:pt x="43850" y="148696"/>
                </a:lnTo>
                <a:lnTo>
                  <a:pt x="47149" y="161833"/>
                </a:lnTo>
                <a:lnTo>
                  <a:pt x="52698" y="174061"/>
                </a:lnTo>
                <a:lnTo>
                  <a:pt x="58392" y="178954"/>
                </a:lnTo>
                <a:lnTo>
                  <a:pt x="69637" y="183377"/>
                </a:lnTo>
                <a:lnTo>
                  <a:pt x="81350" y="186636"/>
                </a:lnTo>
                <a:lnTo>
                  <a:pt x="93402" y="188708"/>
                </a:lnTo>
                <a:lnTo>
                  <a:pt x="105664" y="189569"/>
                </a:lnTo>
                <a:lnTo>
                  <a:pt x="118007" y="189195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65" name="object 113"/>
          <p:cNvSpPr>
            <a:spLocks/>
          </p:cNvSpPr>
          <p:nvPr/>
        </p:nvSpPr>
        <p:spPr bwMode="auto">
          <a:xfrm>
            <a:off x="1417638" y="2484438"/>
            <a:ext cx="215900" cy="188912"/>
          </a:xfrm>
          <a:custGeom>
            <a:avLst/>
            <a:gdLst>
              <a:gd name="T0" fmla="*/ 119066 w 215258"/>
              <a:gd name="T1" fmla="*/ 187235 h 189569"/>
              <a:gd name="T2" fmla="*/ 131472 w 215258"/>
              <a:gd name="T3" fmla="*/ 185617 h 189569"/>
              <a:gd name="T4" fmla="*/ 143697 w 215258"/>
              <a:gd name="T5" fmla="*/ 182731 h 189569"/>
              <a:gd name="T6" fmla="*/ 155614 w 215258"/>
              <a:gd name="T7" fmla="*/ 178553 h 189569"/>
              <a:gd name="T8" fmla="*/ 167091 w 215258"/>
              <a:gd name="T9" fmla="*/ 173056 h 189569"/>
              <a:gd name="T10" fmla="*/ 176748 w 215258"/>
              <a:gd name="T11" fmla="*/ 167026 h 189569"/>
              <a:gd name="T12" fmla="*/ 186886 w 215258"/>
              <a:gd name="T13" fmla="*/ 158996 h 189569"/>
              <a:gd name="T14" fmla="*/ 195606 w 215258"/>
              <a:gd name="T15" fmla="*/ 150119 h 189569"/>
              <a:gd name="T16" fmla="*/ 202886 w 215258"/>
              <a:gd name="T17" fmla="*/ 140520 h 189569"/>
              <a:gd name="T18" fmla="*/ 208706 w 215258"/>
              <a:gd name="T19" fmla="*/ 130325 h 189569"/>
              <a:gd name="T20" fmla="*/ 213044 w 215258"/>
              <a:gd name="T21" fmla="*/ 119660 h 189569"/>
              <a:gd name="T22" fmla="*/ 215877 w 215258"/>
              <a:gd name="T23" fmla="*/ 108652 h 189569"/>
              <a:gd name="T24" fmla="*/ 217190 w 215258"/>
              <a:gd name="T25" fmla="*/ 97428 h 189569"/>
              <a:gd name="T26" fmla="*/ 217082 w 215258"/>
              <a:gd name="T27" fmla="*/ 92162 h 189569"/>
              <a:gd name="T28" fmla="*/ 205512 w 215258"/>
              <a:gd name="T29" fmla="*/ 79100 h 189569"/>
              <a:gd name="T30" fmla="*/ 194481 w 215258"/>
              <a:gd name="T31" fmla="*/ 70616 h 189569"/>
              <a:gd name="T32" fmla="*/ 181989 w 215258"/>
              <a:gd name="T33" fmla="*/ 63689 h 189569"/>
              <a:gd name="T34" fmla="*/ 168229 w 215258"/>
              <a:gd name="T35" fmla="*/ 58509 h 189569"/>
              <a:gd name="T36" fmla="*/ 153398 w 215258"/>
              <a:gd name="T37" fmla="*/ 55261 h 189569"/>
              <a:gd name="T38" fmla="*/ 137689 w 215258"/>
              <a:gd name="T39" fmla="*/ 54137 h 189569"/>
              <a:gd name="T40" fmla="*/ 124948 w 215258"/>
              <a:gd name="T41" fmla="*/ 54903 h 189569"/>
              <a:gd name="T42" fmla="*/ 110141 w 215258"/>
              <a:gd name="T43" fmla="*/ 57789 h 189569"/>
              <a:gd name="T44" fmla="*/ 96260 w 215258"/>
              <a:gd name="T45" fmla="*/ 62642 h 189569"/>
              <a:gd name="T46" fmla="*/ 83527 w 215258"/>
              <a:gd name="T47" fmla="*/ 69274 h 189569"/>
              <a:gd name="T48" fmla="*/ 72158 w 215258"/>
              <a:gd name="T49" fmla="*/ 77498 h 189569"/>
              <a:gd name="T50" fmla="*/ 62369 w 215258"/>
              <a:gd name="T51" fmla="*/ 87124 h 189569"/>
              <a:gd name="T52" fmla="*/ 54379 w 215258"/>
              <a:gd name="T53" fmla="*/ 97964 h 189569"/>
              <a:gd name="T54" fmla="*/ 48401 w 215258"/>
              <a:gd name="T55" fmla="*/ 109831 h 189569"/>
              <a:gd name="T56" fmla="*/ 44656 w 215258"/>
              <a:gd name="T57" fmla="*/ 122536 h 189569"/>
              <a:gd name="T58" fmla="*/ 43360 w 215258"/>
              <a:gd name="T59" fmla="*/ 135891 h 189569"/>
              <a:gd name="T60" fmla="*/ 44244 w 215258"/>
              <a:gd name="T61" fmla="*/ 147155 h 189569"/>
              <a:gd name="T62" fmla="*/ 47572 w 215258"/>
              <a:gd name="T63" fmla="*/ 160156 h 189569"/>
              <a:gd name="T64" fmla="*/ 53171 w 215258"/>
              <a:gd name="T65" fmla="*/ 172258 h 189569"/>
              <a:gd name="T66" fmla="*/ 58916 w 215258"/>
              <a:gd name="T67" fmla="*/ 177100 h 189569"/>
              <a:gd name="T68" fmla="*/ 70262 w 215258"/>
              <a:gd name="T69" fmla="*/ 181477 h 189569"/>
              <a:gd name="T70" fmla="*/ 82080 w 215258"/>
              <a:gd name="T71" fmla="*/ 184702 h 189569"/>
              <a:gd name="T72" fmla="*/ 94240 w 215258"/>
              <a:gd name="T73" fmla="*/ 186753 h 189569"/>
              <a:gd name="T74" fmla="*/ 106612 w 215258"/>
              <a:gd name="T75" fmla="*/ 187605 h 189569"/>
              <a:gd name="T76" fmla="*/ 119066 w 215258"/>
              <a:gd name="T77" fmla="*/ 187235 h 18956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15258" h="189569">
                <a:moveTo>
                  <a:pt x="118007" y="189195"/>
                </a:moveTo>
                <a:lnTo>
                  <a:pt x="130302" y="187561"/>
                </a:lnTo>
                <a:lnTo>
                  <a:pt x="142419" y="184645"/>
                </a:lnTo>
                <a:lnTo>
                  <a:pt x="154230" y="180422"/>
                </a:lnTo>
                <a:lnTo>
                  <a:pt x="165605" y="174868"/>
                </a:lnTo>
                <a:lnTo>
                  <a:pt x="175176" y="168775"/>
                </a:lnTo>
                <a:lnTo>
                  <a:pt x="185224" y="160661"/>
                </a:lnTo>
                <a:lnTo>
                  <a:pt x="193866" y="151691"/>
                </a:lnTo>
                <a:lnTo>
                  <a:pt x="201081" y="141991"/>
                </a:lnTo>
                <a:lnTo>
                  <a:pt x="206849" y="131689"/>
                </a:lnTo>
                <a:lnTo>
                  <a:pt x="211148" y="120913"/>
                </a:lnTo>
                <a:lnTo>
                  <a:pt x="213957" y="109790"/>
                </a:lnTo>
                <a:lnTo>
                  <a:pt x="215258" y="98448"/>
                </a:lnTo>
                <a:lnTo>
                  <a:pt x="215150" y="93128"/>
                </a:lnTo>
                <a:lnTo>
                  <a:pt x="203685" y="79928"/>
                </a:lnTo>
                <a:lnTo>
                  <a:pt x="192751" y="71355"/>
                </a:lnTo>
                <a:lnTo>
                  <a:pt x="180370" y="64355"/>
                </a:lnTo>
                <a:lnTo>
                  <a:pt x="166733" y="59121"/>
                </a:lnTo>
                <a:lnTo>
                  <a:pt x="152034" y="55840"/>
                </a:lnTo>
                <a:lnTo>
                  <a:pt x="136465" y="54704"/>
                </a:lnTo>
                <a:lnTo>
                  <a:pt x="123837" y="55478"/>
                </a:lnTo>
                <a:lnTo>
                  <a:pt x="109160" y="58394"/>
                </a:lnTo>
                <a:lnTo>
                  <a:pt x="95404" y="63298"/>
                </a:lnTo>
                <a:lnTo>
                  <a:pt x="82784" y="70000"/>
                </a:lnTo>
                <a:lnTo>
                  <a:pt x="71516" y="78309"/>
                </a:lnTo>
                <a:lnTo>
                  <a:pt x="61815" y="88036"/>
                </a:lnTo>
                <a:lnTo>
                  <a:pt x="53895" y="98990"/>
                </a:lnTo>
                <a:lnTo>
                  <a:pt x="47971" y="110981"/>
                </a:lnTo>
                <a:lnTo>
                  <a:pt x="44259" y="123819"/>
                </a:lnTo>
                <a:lnTo>
                  <a:pt x="42974" y="137314"/>
                </a:lnTo>
                <a:lnTo>
                  <a:pt x="43850" y="148696"/>
                </a:lnTo>
                <a:lnTo>
                  <a:pt x="47149" y="161833"/>
                </a:lnTo>
                <a:lnTo>
                  <a:pt x="52698" y="174061"/>
                </a:lnTo>
                <a:lnTo>
                  <a:pt x="58392" y="178954"/>
                </a:lnTo>
                <a:lnTo>
                  <a:pt x="69637" y="183377"/>
                </a:lnTo>
                <a:lnTo>
                  <a:pt x="81350" y="186636"/>
                </a:lnTo>
                <a:lnTo>
                  <a:pt x="93402" y="188708"/>
                </a:lnTo>
                <a:lnTo>
                  <a:pt x="105664" y="189569"/>
                </a:lnTo>
                <a:lnTo>
                  <a:pt x="118007" y="189195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66" name="object 114"/>
          <p:cNvSpPr>
            <a:spLocks/>
          </p:cNvSpPr>
          <p:nvPr/>
        </p:nvSpPr>
        <p:spPr bwMode="auto">
          <a:xfrm>
            <a:off x="1454150" y="2516188"/>
            <a:ext cx="142875" cy="127000"/>
          </a:xfrm>
          <a:custGeom>
            <a:avLst/>
            <a:gdLst>
              <a:gd name="T0" fmla="*/ 85537 w 143552"/>
              <a:gd name="T1" fmla="*/ 125420 h 127074"/>
              <a:gd name="T2" fmla="*/ 97314 w 143552"/>
              <a:gd name="T3" fmla="*/ 122026 h 127074"/>
              <a:gd name="T4" fmla="*/ 108497 w 143552"/>
              <a:gd name="T5" fmla="*/ 116617 h 127074"/>
              <a:gd name="T6" fmla="*/ 115530 w 143552"/>
              <a:gd name="T7" fmla="*/ 112043 h 127074"/>
              <a:gd name="T8" fmla="*/ 124932 w 143552"/>
              <a:gd name="T9" fmla="*/ 103764 h 127074"/>
              <a:gd name="T10" fmla="*/ 132300 w 143552"/>
              <a:gd name="T11" fmla="*/ 94358 h 127074"/>
              <a:gd name="T12" fmla="*/ 137568 w 143552"/>
              <a:gd name="T13" fmla="*/ 84086 h 127074"/>
              <a:gd name="T14" fmla="*/ 140666 w 143552"/>
              <a:gd name="T15" fmla="*/ 73205 h 127074"/>
              <a:gd name="T16" fmla="*/ 141530 w 143552"/>
              <a:gd name="T17" fmla="*/ 61979 h 127074"/>
              <a:gd name="T18" fmla="*/ 140094 w 143552"/>
              <a:gd name="T19" fmla="*/ 50662 h 127074"/>
              <a:gd name="T20" fmla="*/ 136288 w 143552"/>
              <a:gd name="T21" fmla="*/ 39518 h 127074"/>
              <a:gd name="T22" fmla="*/ 130049 w 143552"/>
              <a:gd name="T23" fmla="*/ 28802 h 127074"/>
              <a:gd name="T24" fmla="*/ 114276 w 143552"/>
              <a:gd name="T25" fmla="*/ 24574 h 127074"/>
              <a:gd name="T26" fmla="*/ 98926 w 143552"/>
              <a:gd name="T27" fmla="*/ 23438 h 127074"/>
              <a:gd name="T28" fmla="*/ 86475 w 143552"/>
              <a:gd name="T29" fmla="*/ 24212 h 127074"/>
              <a:gd name="T30" fmla="*/ 72006 w 143552"/>
              <a:gd name="T31" fmla="*/ 27122 h 127074"/>
              <a:gd name="T32" fmla="*/ 58443 w 143552"/>
              <a:gd name="T33" fmla="*/ 32017 h 127074"/>
              <a:gd name="T34" fmla="*/ 46001 w 143552"/>
              <a:gd name="T35" fmla="*/ 38706 h 127074"/>
              <a:gd name="T36" fmla="*/ 34892 w 143552"/>
              <a:gd name="T37" fmla="*/ 47004 h 127074"/>
              <a:gd name="T38" fmla="*/ 25327 w 143552"/>
              <a:gd name="T39" fmla="*/ 56713 h 127074"/>
              <a:gd name="T40" fmla="*/ 17519 w 143552"/>
              <a:gd name="T41" fmla="*/ 67649 h 127074"/>
              <a:gd name="T42" fmla="*/ 11678 w 143552"/>
              <a:gd name="T43" fmla="*/ 79619 h 127074"/>
              <a:gd name="T44" fmla="*/ 8208 w 143552"/>
              <a:gd name="T45" fmla="*/ 91773 h 127074"/>
              <a:gd name="T46" fmla="*/ 11537 w 143552"/>
              <a:gd name="T47" fmla="*/ 97345 h 127074"/>
              <a:gd name="T48" fmla="*/ 19061 w 143552"/>
              <a:gd name="T49" fmla="*/ 106439 h 127074"/>
              <a:gd name="T50" fmla="*/ 28159 w 143552"/>
              <a:gd name="T51" fmla="*/ 114022 h 127074"/>
              <a:gd name="T52" fmla="*/ 38445 w 143552"/>
              <a:gd name="T53" fmla="*/ 119907 h 127074"/>
              <a:gd name="T54" fmla="*/ 49623 w 143552"/>
              <a:gd name="T55" fmla="*/ 124043 h 127074"/>
              <a:gd name="T56" fmla="*/ 61394 w 143552"/>
              <a:gd name="T57" fmla="*/ 126374 h 127074"/>
              <a:gd name="T58" fmla="*/ 73465 w 143552"/>
              <a:gd name="T59" fmla="*/ 126852 h 127074"/>
              <a:gd name="T60" fmla="*/ 85537 w 143552"/>
              <a:gd name="T61" fmla="*/ 125420 h 12707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43552" h="127074">
                <a:moveTo>
                  <a:pt x="86758" y="125639"/>
                </a:moveTo>
                <a:lnTo>
                  <a:pt x="98703" y="122239"/>
                </a:lnTo>
                <a:lnTo>
                  <a:pt x="110047" y="116821"/>
                </a:lnTo>
                <a:lnTo>
                  <a:pt x="117180" y="112238"/>
                </a:lnTo>
                <a:lnTo>
                  <a:pt x="126717" y="103945"/>
                </a:lnTo>
                <a:lnTo>
                  <a:pt x="134190" y="94523"/>
                </a:lnTo>
                <a:lnTo>
                  <a:pt x="139533" y="84233"/>
                </a:lnTo>
                <a:lnTo>
                  <a:pt x="142676" y="73334"/>
                </a:lnTo>
                <a:lnTo>
                  <a:pt x="143552" y="62087"/>
                </a:lnTo>
                <a:lnTo>
                  <a:pt x="142095" y="50752"/>
                </a:lnTo>
                <a:lnTo>
                  <a:pt x="138235" y="39587"/>
                </a:lnTo>
                <a:lnTo>
                  <a:pt x="131906" y="28853"/>
                </a:lnTo>
                <a:lnTo>
                  <a:pt x="115908" y="24616"/>
                </a:lnTo>
                <a:lnTo>
                  <a:pt x="100339" y="23480"/>
                </a:lnTo>
                <a:lnTo>
                  <a:pt x="87711" y="24254"/>
                </a:lnTo>
                <a:lnTo>
                  <a:pt x="73034" y="27170"/>
                </a:lnTo>
                <a:lnTo>
                  <a:pt x="59278" y="32074"/>
                </a:lnTo>
                <a:lnTo>
                  <a:pt x="46658" y="38775"/>
                </a:lnTo>
                <a:lnTo>
                  <a:pt x="35390" y="47085"/>
                </a:lnTo>
                <a:lnTo>
                  <a:pt x="25689" y="56812"/>
                </a:lnTo>
                <a:lnTo>
                  <a:pt x="17769" y="67766"/>
                </a:lnTo>
                <a:lnTo>
                  <a:pt x="11845" y="79757"/>
                </a:lnTo>
                <a:lnTo>
                  <a:pt x="8325" y="91934"/>
                </a:lnTo>
                <a:lnTo>
                  <a:pt x="11702" y="97516"/>
                </a:lnTo>
                <a:lnTo>
                  <a:pt x="19333" y="106625"/>
                </a:lnTo>
                <a:lnTo>
                  <a:pt x="28561" y="114221"/>
                </a:lnTo>
                <a:lnTo>
                  <a:pt x="38994" y="120117"/>
                </a:lnTo>
                <a:lnTo>
                  <a:pt x="50331" y="124259"/>
                </a:lnTo>
                <a:lnTo>
                  <a:pt x="62271" y="126596"/>
                </a:lnTo>
                <a:lnTo>
                  <a:pt x="74514" y="127074"/>
                </a:lnTo>
                <a:lnTo>
                  <a:pt x="86758" y="125639"/>
                </a:lnTo>
                <a:close/>
              </a:path>
            </a:pathLst>
          </a:custGeom>
          <a:solidFill>
            <a:srgbClr val="6CB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67" name="object 115"/>
          <p:cNvSpPr>
            <a:spLocks/>
          </p:cNvSpPr>
          <p:nvPr/>
        </p:nvSpPr>
        <p:spPr bwMode="auto">
          <a:xfrm>
            <a:off x="1490663" y="2546350"/>
            <a:ext cx="69850" cy="63500"/>
          </a:xfrm>
          <a:custGeom>
            <a:avLst/>
            <a:gdLst>
              <a:gd name="T0" fmla="*/ 41642 w 70597"/>
              <a:gd name="T1" fmla="*/ 63046 h 63464"/>
              <a:gd name="T2" fmla="*/ 52586 w 70597"/>
              <a:gd name="T3" fmla="*/ 58649 h 63464"/>
              <a:gd name="T4" fmla="*/ 56034 w 70597"/>
              <a:gd name="T5" fmla="*/ 56356 h 63464"/>
              <a:gd name="T6" fmla="*/ 64271 w 70597"/>
              <a:gd name="T7" fmla="*/ 47482 h 63464"/>
              <a:gd name="T8" fmla="*/ 68380 w 70597"/>
              <a:gd name="T9" fmla="*/ 36869 h 63464"/>
              <a:gd name="T10" fmla="*/ 68098 w 70597"/>
              <a:gd name="T11" fmla="*/ 25558 h 63464"/>
              <a:gd name="T12" fmla="*/ 63164 w 70597"/>
              <a:gd name="T13" fmla="*/ 14590 h 63464"/>
              <a:gd name="T14" fmla="*/ 59003 w 70597"/>
              <a:gd name="T15" fmla="*/ 9723 h 63464"/>
              <a:gd name="T16" fmla="*/ 49374 w 70597"/>
              <a:gd name="T17" fmla="*/ 3135 h 63464"/>
              <a:gd name="T18" fmla="*/ 38164 w 70597"/>
              <a:gd name="T19" fmla="*/ 0 h 63464"/>
              <a:gd name="T20" fmla="*/ 26358 w 70597"/>
              <a:gd name="T21" fmla="*/ 523 h 63464"/>
              <a:gd name="T22" fmla="*/ 14941 w 70597"/>
              <a:gd name="T23" fmla="*/ 4915 h 63464"/>
              <a:gd name="T24" fmla="*/ 12760 w 70597"/>
              <a:gd name="T25" fmla="*/ 6414 h 63464"/>
              <a:gd name="T26" fmla="*/ 4483 w 70597"/>
              <a:gd name="T27" fmla="*/ 15302 h 63464"/>
              <a:gd name="T28" fmla="*/ 136 w 70597"/>
              <a:gd name="T29" fmla="*/ 26108 h 63464"/>
              <a:gd name="T30" fmla="*/ 0 w 70597"/>
              <a:gd name="T31" fmla="*/ 37705 h 63464"/>
              <a:gd name="T32" fmla="*/ 4361 w 70597"/>
              <a:gd name="T33" fmla="*/ 48974 h 63464"/>
              <a:gd name="T34" fmla="*/ 8572 w 70597"/>
              <a:gd name="T35" fmla="*/ 53852 h 63464"/>
              <a:gd name="T36" fmla="*/ 18426 w 70597"/>
              <a:gd name="T37" fmla="*/ 60437 h 63464"/>
              <a:gd name="T38" fmla="*/ 29852 w 70597"/>
              <a:gd name="T39" fmla="*/ 63572 h 63464"/>
              <a:gd name="T40" fmla="*/ 41642 w 70597"/>
              <a:gd name="T41" fmla="*/ 63046 h 6346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70597" h="63464">
                <a:moveTo>
                  <a:pt x="42992" y="62938"/>
                </a:moveTo>
                <a:lnTo>
                  <a:pt x="54290" y="58550"/>
                </a:lnTo>
                <a:lnTo>
                  <a:pt x="57851" y="56260"/>
                </a:lnTo>
                <a:lnTo>
                  <a:pt x="66355" y="47401"/>
                </a:lnTo>
                <a:lnTo>
                  <a:pt x="70597" y="36806"/>
                </a:lnTo>
                <a:lnTo>
                  <a:pt x="70306" y="25516"/>
                </a:lnTo>
                <a:lnTo>
                  <a:pt x="65212" y="14566"/>
                </a:lnTo>
                <a:lnTo>
                  <a:pt x="60917" y="9705"/>
                </a:lnTo>
                <a:lnTo>
                  <a:pt x="50975" y="3129"/>
                </a:lnTo>
                <a:lnTo>
                  <a:pt x="39402" y="0"/>
                </a:lnTo>
                <a:lnTo>
                  <a:pt x="27213" y="523"/>
                </a:lnTo>
                <a:lnTo>
                  <a:pt x="15425" y="4906"/>
                </a:lnTo>
                <a:lnTo>
                  <a:pt x="13173" y="6402"/>
                </a:lnTo>
                <a:lnTo>
                  <a:pt x="4628" y="15275"/>
                </a:lnTo>
                <a:lnTo>
                  <a:pt x="139" y="26063"/>
                </a:lnTo>
                <a:lnTo>
                  <a:pt x="0" y="37642"/>
                </a:lnTo>
                <a:lnTo>
                  <a:pt x="4503" y="48890"/>
                </a:lnTo>
                <a:lnTo>
                  <a:pt x="8851" y="53760"/>
                </a:lnTo>
                <a:lnTo>
                  <a:pt x="19023" y="60335"/>
                </a:lnTo>
                <a:lnTo>
                  <a:pt x="30820" y="63464"/>
                </a:lnTo>
                <a:lnTo>
                  <a:pt x="42992" y="62938"/>
                </a:lnTo>
                <a:close/>
              </a:path>
            </a:pathLst>
          </a:cu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68" name="object 116"/>
          <p:cNvSpPr>
            <a:spLocks/>
          </p:cNvSpPr>
          <p:nvPr/>
        </p:nvSpPr>
        <p:spPr bwMode="auto">
          <a:xfrm>
            <a:off x="1350963" y="2865438"/>
            <a:ext cx="109537" cy="254000"/>
          </a:xfrm>
          <a:custGeom>
            <a:avLst/>
            <a:gdLst>
              <a:gd name="T0" fmla="*/ 0 w 109541"/>
              <a:gd name="T1" fmla="*/ 248391 h 254174"/>
              <a:gd name="T2" fmla="*/ 18474 w 109541"/>
              <a:gd name="T3" fmla="*/ 253652 h 254174"/>
              <a:gd name="T4" fmla="*/ 109529 w 109541"/>
              <a:gd name="T5" fmla="*/ 5275 h 254174"/>
              <a:gd name="T6" fmla="*/ 91054 w 109541"/>
              <a:gd name="T7" fmla="*/ 0 h 254174"/>
              <a:gd name="T8" fmla="*/ 0 w 109541"/>
              <a:gd name="T9" fmla="*/ 248391 h 2541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9541" h="254174">
                <a:moveTo>
                  <a:pt x="0" y="248901"/>
                </a:moveTo>
                <a:lnTo>
                  <a:pt x="18477" y="254174"/>
                </a:lnTo>
                <a:lnTo>
                  <a:pt x="109541" y="5287"/>
                </a:lnTo>
                <a:lnTo>
                  <a:pt x="91063" y="0"/>
                </a:lnTo>
                <a:lnTo>
                  <a:pt x="0" y="248901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69" name="object 117"/>
          <p:cNvSpPr>
            <a:spLocks/>
          </p:cNvSpPr>
          <p:nvPr/>
        </p:nvSpPr>
        <p:spPr bwMode="auto">
          <a:xfrm>
            <a:off x="1387475" y="2746375"/>
            <a:ext cx="109538" cy="166688"/>
          </a:xfrm>
          <a:custGeom>
            <a:avLst/>
            <a:gdLst>
              <a:gd name="T0" fmla="*/ 103971 w 109266"/>
              <a:gd name="T1" fmla="*/ 165376 h 167348"/>
              <a:gd name="T2" fmla="*/ 102844 w 109266"/>
              <a:gd name="T3" fmla="*/ 158923 h 167348"/>
              <a:gd name="T4" fmla="*/ 101802 w 109266"/>
              <a:gd name="T5" fmla="*/ 149004 h 167348"/>
              <a:gd name="T6" fmla="*/ 100923 w 109266"/>
              <a:gd name="T7" fmla="*/ 136455 h 167348"/>
              <a:gd name="T8" fmla="*/ 100292 w 109266"/>
              <a:gd name="T9" fmla="*/ 122112 h 167348"/>
              <a:gd name="T10" fmla="*/ 99991 w 109266"/>
              <a:gd name="T11" fmla="*/ 106808 h 167348"/>
              <a:gd name="T12" fmla="*/ 100103 w 109266"/>
              <a:gd name="T13" fmla="*/ 91380 h 167348"/>
              <a:gd name="T14" fmla="*/ 100302 w 109266"/>
              <a:gd name="T15" fmla="*/ 84814 h 167348"/>
              <a:gd name="T16" fmla="*/ 100997 w 109266"/>
              <a:gd name="T17" fmla="*/ 69676 h 167348"/>
              <a:gd name="T18" fmla="*/ 101985 w 109266"/>
              <a:gd name="T19" fmla="*/ 55232 h 167348"/>
              <a:gd name="T20" fmla="*/ 103243 w 109266"/>
              <a:gd name="T21" fmla="*/ 41623 h 167348"/>
              <a:gd name="T22" fmla="*/ 104748 w 109266"/>
              <a:gd name="T23" fmla="*/ 28989 h 167348"/>
              <a:gd name="T24" fmla="*/ 106478 w 109266"/>
              <a:gd name="T25" fmla="*/ 17472 h 167348"/>
              <a:gd name="T26" fmla="*/ 108409 w 109266"/>
              <a:gd name="T27" fmla="*/ 7212 h 167348"/>
              <a:gd name="T28" fmla="*/ 110084 w 109266"/>
              <a:gd name="T29" fmla="*/ 0 h 167348"/>
              <a:gd name="T30" fmla="*/ 105383 w 109266"/>
              <a:gd name="T31" fmla="*/ 8209 h 167348"/>
              <a:gd name="T32" fmla="*/ 99700 w 109266"/>
              <a:gd name="T33" fmla="*/ 17328 h 167348"/>
              <a:gd name="T34" fmla="*/ 93099 w 109266"/>
              <a:gd name="T35" fmla="*/ 27224 h 167348"/>
              <a:gd name="T36" fmla="*/ 85643 w 109266"/>
              <a:gd name="T37" fmla="*/ 37768 h 167348"/>
              <a:gd name="T38" fmla="*/ 77397 w 109266"/>
              <a:gd name="T39" fmla="*/ 48832 h 167348"/>
              <a:gd name="T40" fmla="*/ 68427 w 109266"/>
              <a:gd name="T41" fmla="*/ 60283 h 167348"/>
              <a:gd name="T42" fmla="*/ 58717 w 109266"/>
              <a:gd name="T43" fmla="*/ 72089 h 167348"/>
              <a:gd name="T44" fmla="*/ 49412 w 109266"/>
              <a:gd name="T45" fmla="*/ 83147 h 167348"/>
              <a:gd name="T46" fmla="*/ 40688 w 109266"/>
              <a:gd name="T47" fmla="*/ 93219 h 167348"/>
              <a:gd name="T48" fmla="*/ 32334 w 109266"/>
              <a:gd name="T49" fmla="*/ 102543 h 167348"/>
              <a:gd name="T50" fmla="*/ 24147 w 109266"/>
              <a:gd name="T51" fmla="*/ 111358 h 167348"/>
              <a:gd name="T52" fmla="*/ 15916 w 109266"/>
              <a:gd name="T53" fmla="*/ 119902 h 167348"/>
              <a:gd name="T54" fmla="*/ 7436 w 109266"/>
              <a:gd name="T55" fmla="*/ 128418 h 167348"/>
              <a:gd name="T56" fmla="*/ 0 w 109266"/>
              <a:gd name="T57" fmla="*/ 135693 h 167348"/>
              <a:gd name="T58" fmla="*/ 103971 w 109266"/>
              <a:gd name="T59" fmla="*/ 165376 h 16734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09266" h="167348">
                <a:moveTo>
                  <a:pt x="103198" y="167348"/>
                </a:moveTo>
                <a:lnTo>
                  <a:pt x="102080" y="160818"/>
                </a:lnTo>
                <a:lnTo>
                  <a:pt x="101045" y="150781"/>
                </a:lnTo>
                <a:lnTo>
                  <a:pt x="100173" y="138082"/>
                </a:lnTo>
                <a:lnTo>
                  <a:pt x="99547" y="123568"/>
                </a:lnTo>
                <a:lnTo>
                  <a:pt x="99248" y="108082"/>
                </a:lnTo>
                <a:lnTo>
                  <a:pt x="99359" y="92470"/>
                </a:lnTo>
                <a:lnTo>
                  <a:pt x="99557" y="85825"/>
                </a:lnTo>
                <a:lnTo>
                  <a:pt x="100246" y="70507"/>
                </a:lnTo>
                <a:lnTo>
                  <a:pt x="101227" y="55891"/>
                </a:lnTo>
                <a:lnTo>
                  <a:pt x="102476" y="42119"/>
                </a:lnTo>
                <a:lnTo>
                  <a:pt x="103970" y="29335"/>
                </a:lnTo>
                <a:lnTo>
                  <a:pt x="105687" y="17680"/>
                </a:lnTo>
                <a:lnTo>
                  <a:pt x="107603" y="7299"/>
                </a:lnTo>
                <a:lnTo>
                  <a:pt x="109266" y="0"/>
                </a:lnTo>
                <a:lnTo>
                  <a:pt x="104600" y="8308"/>
                </a:lnTo>
                <a:lnTo>
                  <a:pt x="98959" y="17535"/>
                </a:lnTo>
                <a:lnTo>
                  <a:pt x="92407" y="27549"/>
                </a:lnTo>
                <a:lnTo>
                  <a:pt x="85006" y="38219"/>
                </a:lnTo>
                <a:lnTo>
                  <a:pt x="76822" y="49414"/>
                </a:lnTo>
                <a:lnTo>
                  <a:pt x="67919" y="61003"/>
                </a:lnTo>
                <a:lnTo>
                  <a:pt x="58281" y="72949"/>
                </a:lnTo>
                <a:lnTo>
                  <a:pt x="49045" y="84139"/>
                </a:lnTo>
                <a:lnTo>
                  <a:pt x="40385" y="94331"/>
                </a:lnTo>
                <a:lnTo>
                  <a:pt x="32094" y="103766"/>
                </a:lnTo>
                <a:lnTo>
                  <a:pt x="23967" y="112686"/>
                </a:lnTo>
                <a:lnTo>
                  <a:pt x="15798" y="121333"/>
                </a:lnTo>
                <a:lnTo>
                  <a:pt x="7382" y="129949"/>
                </a:lnTo>
                <a:lnTo>
                  <a:pt x="0" y="137311"/>
                </a:lnTo>
                <a:lnTo>
                  <a:pt x="103198" y="167348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70" name="object 118"/>
          <p:cNvSpPr>
            <a:spLocks/>
          </p:cNvSpPr>
          <p:nvPr/>
        </p:nvSpPr>
        <p:spPr bwMode="auto">
          <a:xfrm>
            <a:off x="1179513" y="2881313"/>
            <a:ext cx="57150" cy="242887"/>
          </a:xfrm>
          <a:custGeom>
            <a:avLst/>
            <a:gdLst>
              <a:gd name="T0" fmla="*/ 36998 w 58087"/>
              <a:gd name="T1" fmla="*/ 243177 h 242742"/>
              <a:gd name="T2" fmla="*/ 55321 w 58087"/>
              <a:gd name="T3" fmla="*/ 240744 h 242742"/>
              <a:gd name="T4" fmla="*/ 18323 w 58087"/>
              <a:gd name="T5" fmla="*/ 0 h 242742"/>
              <a:gd name="T6" fmla="*/ 0 w 58087"/>
              <a:gd name="T7" fmla="*/ 2432 h 242742"/>
              <a:gd name="T8" fmla="*/ 36998 w 58087"/>
              <a:gd name="T9" fmla="*/ 243177 h 2427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8087" h="242742">
                <a:moveTo>
                  <a:pt x="38849" y="242742"/>
                </a:moveTo>
                <a:lnTo>
                  <a:pt x="58087" y="240312"/>
                </a:lnTo>
                <a:lnTo>
                  <a:pt x="19238" y="0"/>
                </a:lnTo>
                <a:lnTo>
                  <a:pt x="0" y="2429"/>
                </a:lnTo>
                <a:lnTo>
                  <a:pt x="38849" y="242742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71" name="object 119"/>
          <p:cNvSpPr>
            <a:spLocks/>
          </p:cNvSpPr>
          <p:nvPr/>
        </p:nvSpPr>
        <p:spPr bwMode="auto">
          <a:xfrm>
            <a:off x="1139825" y="2755900"/>
            <a:ext cx="106363" cy="165100"/>
          </a:xfrm>
          <a:custGeom>
            <a:avLst/>
            <a:gdLst>
              <a:gd name="T0" fmla="*/ 26011 w 106839"/>
              <a:gd name="T1" fmla="*/ 32165 h 165219"/>
              <a:gd name="T2" fmla="*/ 24746 w 106839"/>
              <a:gd name="T3" fmla="*/ 45229 h 165219"/>
              <a:gd name="T4" fmla="*/ 23066 w 106839"/>
              <a:gd name="T5" fmla="*/ 59183 h 165219"/>
              <a:gd name="T6" fmla="*/ 20948 w 106839"/>
              <a:gd name="T7" fmla="*/ 73857 h 165219"/>
              <a:gd name="T8" fmla="*/ 19173 w 106839"/>
              <a:gd name="T9" fmla="*/ 84570 h 165219"/>
              <a:gd name="T10" fmla="*/ 16408 w 106839"/>
              <a:gd name="T11" fmla="*/ 98657 h 165219"/>
              <a:gd name="T12" fmla="*/ 13618 w 106839"/>
              <a:gd name="T13" fmla="*/ 111578 h 165219"/>
              <a:gd name="T14" fmla="*/ 10777 w 106839"/>
              <a:gd name="T15" fmla="*/ 123682 h 165219"/>
              <a:gd name="T16" fmla="*/ 7861 w 106839"/>
              <a:gd name="T17" fmla="*/ 135316 h 165219"/>
              <a:gd name="T18" fmla="*/ 4839 w 106839"/>
              <a:gd name="T19" fmla="*/ 146831 h 165219"/>
              <a:gd name="T20" fmla="*/ 1689 w 106839"/>
              <a:gd name="T21" fmla="*/ 158575 h 165219"/>
              <a:gd name="T22" fmla="*/ 0 w 106839"/>
              <a:gd name="T23" fmla="*/ 164862 h 165219"/>
              <a:gd name="T24" fmla="*/ 105417 w 106839"/>
              <a:gd name="T25" fmla="*/ 150945 h 165219"/>
              <a:gd name="T26" fmla="*/ 101715 w 106839"/>
              <a:gd name="T27" fmla="*/ 145477 h 165219"/>
              <a:gd name="T28" fmla="*/ 96326 w 106839"/>
              <a:gd name="T29" fmla="*/ 137217 h 165219"/>
              <a:gd name="T30" fmla="*/ 89699 w 106839"/>
              <a:gd name="T31" fmla="*/ 126742 h 165219"/>
              <a:gd name="T32" fmla="*/ 82276 w 106839"/>
              <a:gd name="T33" fmla="*/ 114620 h 165219"/>
              <a:gd name="T34" fmla="*/ 74508 w 106839"/>
              <a:gd name="T35" fmla="*/ 101434 h 165219"/>
              <a:gd name="T36" fmla="*/ 66835 w 106839"/>
              <a:gd name="T37" fmla="*/ 87753 h 165219"/>
              <a:gd name="T38" fmla="*/ 62295 w 106839"/>
              <a:gd name="T39" fmla="*/ 79223 h 165219"/>
              <a:gd name="T40" fmla="*/ 55247 w 106839"/>
              <a:gd name="T41" fmla="*/ 65767 h 165219"/>
              <a:gd name="T42" fmla="*/ 48835 w 106839"/>
              <a:gd name="T43" fmla="*/ 52724 h 165219"/>
              <a:gd name="T44" fmla="*/ 43086 w 106839"/>
              <a:gd name="T45" fmla="*/ 40237 h 165219"/>
              <a:gd name="T46" fmla="*/ 38020 w 106839"/>
              <a:gd name="T47" fmla="*/ 28444 h 165219"/>
              <a:gd name="T48" fmla="*/ 33660 w 106839"/>
              <a:gd name="T49" fmla="*/ 17490 h 165219"/>
              <a:gd name="T50" fmla="*/ 30026 w 106839"/>
              <a:gd name="T51" fmla="*/ 7514 h 165219"/>
              <a:gd name="T52" fmla="*/ 27556 w 106839"/>
              <a:gd name="T53" fmla="*/ 0 h 165219"/>
              <a:gd name="T54" fmla="*/ 27391 w 106839"/>
              <a:gd name="T55" fmla="*/ 9378 h 165219"/>
              <a:gd name="T56" fmla="*/ 26885 w 106839"/>
              <a:gd name="T57" fmla="*/ 20156 h 165219"/>
              <a:gd name="T58" fmla="*/ 26011 w 106839"/>
              <a:gd name="T59" fmla="*/ 32165 h 16521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06839" h="165219">
                <a:moveTo>
                  <a:pt x="26361" y="32234"/>
                </a:moveTo>
                <a:lnTo>
                  <a:pt x="25080" y="45328"/>
                </a:lnTo>
                <a:lnTo>
                  <a:pt x="23377" y="59312"/>
                </a:lnTo>
                <a:lnTo>
                  <a:pt x="21231" y="74016"/>
                </a:lnTo>
                <a:lnTo>
                  <a:pt x="19432" y="84753"/>
                </a:lnTo>
                <a:lnTo>
                  <a:pt x="16629" y="98870"/>
                </a:lnTo>
                <a:lnTo>
                  <a:pt x="13801" y="111819"/>
                </a:lnTo>
                <a:lnTo>
                  <a:pt x="10922" y="123949"/>
                </a:lnTo>
                <a:lnTo>
                  <a:pt x="7966" y="135610"/>
                </a:lnTo>
                <a:lnTo>
                  <a:pt x="4905" y="147149"/>
                </a:lnTo>
                <a:lnTo>
                  <a:pt x="1713" y="158917"/>
                </a:lnTo>
                <a:lnTo>
                  <a:pt x="0" y="165219"/>
                </a:lnTo>
                <a:lnTo>
                  <a:pt x="106839" y="151272"/>
                </a:lnTo>
                <a:lnTo>
                  <a:pt x="103086" y="145792"/>
                </a:lnTo>
                <a:lnTo>
                  <a:pt x="97625" y="137514"/>
                </a:lnTo>
                <a:lnTo>
                  <a:pt x="90908" y="127015"/>
                </a:lnTo>
                <a:lnTo>
                  <a:pt x="83386" y="114869"/>
                </a:lnTo>
                <a:lnTo>
                  <a:pt x="75512" y="101653"/>
                </a:lnTo>
                <a:lnTo>
                  <a:pt x="67736" y="87942"/>
                </a:lnTo>
                <a:lnTo>
                  <a:pt x="63135" y="79394"/>
                </a:lnTo>
                <a:lnTo>
                  <a:pt x="55991" y="65908"/>
                </a:lnTo>
                <a:lnTo>
                  <a:pt x="49495" y="52838"/>
                </a:lnTo>
                <a:lnTo>
                  <a:pt x="43668" y="40324"/>
                </a:lnTo>
                <a:lnTo>
                  <a:pt x="38533" y="28507"/>
                </a:lnTo>
                <a:lnTo>
                  <a:pt x="34114" y="17529"/>
                </a:lnTo>
                <a:lnTo>
                  <a:pt x="30431" y="7529"/>
                </a:lnTo>
                <a:lnTo>
                  <a:pt x="27927" y="0"/>
                </a:lnTo>
                <a:lnTo>
                  <a:pt x="27761" y="9399"/>
                </a:lnTo>
                <a:lnTo>
                  <a:pt x="27247" y="20201"/>
                </a:lnTo>
                <a:lnTo>
                  <a:pt x="26361" y="32234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72" name="object 120"/>
          <p:cNvSpPr>
            <a:spLocks/>
          </p:cNvSpPr>
          <p:nvPr/>
        </p:nvSpPr>
        <p:spPr bwMode="auto">
          <a:xfrm>
            <a:off x="1485900" y="3081338"/>
            <a:ext cx="149225" cy="122237"/>
          </a:xfrm>
          <a:custGeom>
            <a:avLst/>
            <a:gdLst>
              <a:gd name="T0" fmla="*/ 0 w 148988"/>
              <a:gd name="T1" fmla="*/ 111424 h 121106"/>
              <a:gd name="T2" fmla="*/ 13072 w 148988"/>
              <a:gd name="T3" fmla="*/ 124531 h 121106"/>
              <a:gd name="T4" fmla="*/ 149700 w 148988"/>
              <a:gd name="T5" fmla="*/ 13120 h 121106"/>
              <a:gd name="T6" fmla="*/ 136629 w 148988"/>
              <a:gd name="T7" fmla="*/ 0 h 121106"/>
              <a:gd name="T8" fmla="*/ 0 w 148988"/>
              <a:gd name="T9" fmla="*/ 111424 h 121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8988" h="121106">
                <a:moveTo>
                  <a:pt x="0" y="108360"/>
                </a:moveTo>
                <a:lnTo>
                  <a:pt x="13009" y="121106"/>
                </a:lnTo>
                <a:lnTo>
                  <a:pt x="148988" y="12760"/>
                </a:lnTo>
                <a:lnTo>
                  <a:pt x="135979" y="0"/>
                </a:lnTo>
                <a:lnTo>
                  <a:pt x="0" y="108360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73" name="object 121"/>
          <p:cNvSpPr>
            <a:spLocks/>
          </p:cNvSpPr>
          <p:nvPr/>
        </p:nvSpPr>
        <p:spPr bwMode="auto">
          <a:xfrm>
            <a:off x="1566863" y="3001963"/>
            <a:ext cx="169862" cy="142875"/>
          </a:xfrm>
          <a:custGeom>
            <a:avLst/>
            <a:gdLst>
              <a:gd name="T0" fmla="*/ 74654 w 169974"/>
              <a:gd name="T1" fmla="*/ 137254 h 142670"/>
              <a:gd name="T2" fmla="*/ 79506 w 169974"/>
              <a:gd name="T3" fmla="*/ 128440 h 142670"/>
              <a:gd name="T4" fmla="*/ 85708 w 169974"/>
              <a:gd name="T5" fmla="*/ 117505 h 142670"/>
              <a:gd name="T6" fmla="*/ 92936 w 169974"/>
              <a:gd name="T7" fmla="*/ 105108 h 142670"/>
              <a:gd name="T8" fmla="*/ 100847 w 169974"/>
              <a:gd name="T9" fmla="*/ 91909 h 142670"/>
              <a:gd name="T10" fmla="*/ 109113 w 169974"/>
              <a:gd name="T11" fmla="*/ 78570 h 142670"/>
              <a:gd name="T12" fmla="*/ 113895 w 169974"/>
              <a:gd name="T13" fmla="*/ 71098 h 142670"/>
              <a:gd name="T14" fmla="*/ 122583 w 169974"/>
              <a:gd name="T15" fmla="*/ 58626 h 142670"/>
              <a:gd name="T16" fmla="*/ 131171 w 169974"/>
              <a:gd name="T17" fmla="*/ 46777 h 142670"/>
              <a:gd name="T18" fmla="*/ 139555 w 169974"/>
              <a:gd name="T19" fmla="*/ 35658 h 142670"/>
              <a:gd name="T20" fmla="*/ 147635 w 169974"/>
              <a:gd name="T21" fmla="*/ 25377 h 142670"/>
              <a:gd name="T22" fmla="*/ 155305 w 169974"/>
              <a:gd name="T23" fmla="*/ 16043 h 142670"/>
              <a:gd name="T24" fmla="*/ 162468 w 169974"/>
              <a:gd name="T25" fmla="*/ 7763 h 142670"/>
              <a:gd name="T26" fmla="*/ 169019 w 169974"/>
              <a:gd name="T27" fmla="*/ 645 h 142670"/>
              <a:gd name="T28" fmla="*/ 169638 w 169974"/>
              <a:gd name="T29" fmla="*/ 0 h 142670"/>
              <a:gd name="T30" fmla="*/ 161690 w 169974"/>
              <a:gd name="T31" fmla="*/ 4929 h 142670"/>
              <a:gd name="T32" fmla="*/ 152522 w 169974"/>
              <a:gd name="T33" fmla="*/ 10164 h 142670"/>
              <a:gd name="T34" fmla="*/ 142223 w 169974"/>
              <a:gd name="T35" fmla="*/ 15650 h 142670"/>
              <a:gd name="T36" fmla="*/ 130879 w 169974"/>
              <a:gd name="T37" fmla="*/ 21350 h 142670"/>
              <a:gd name="T38" fmla="*/ 118577 w 169974"/>
              <a:gd name="T39" fmla="*/ 27210 h 142670"/>
              <a:gd name="T40" fmla="*/ 105405 w 169974"/>
              <a:gd name="T41" fmla="*/ 33185 h 142670"/>
              <a:gd name="T42" fmla="*/ 91453 w 169974"/>
              <a:gd name="T43" fmla="*/ 39228 h 142670"/>
              <a:gd name="T44" fmla="*/ 84827 w 169974"/>
              <a:gd name="T45" fmla="*/ 42006 h 142670"/>
              <a:gd name="T46" fmla="*/ 71472 w 169974"/>
              <a:gd name="T47" fmla="*/ 47508 h 142670"/>
              <a:gd name="T48" fmla="*/ 58921 w 169974"/>
              <a:gd name="T49" fmla="*/ 52293 h 142670"/>
              <a:gd name="T50" fmla="*/ 46975 w 169974"/>
              <a:gd name="T51" fmla="*/ 56541 h 142670"/>
              <a:gd name="T52" fmla="*/ 35430 w 169974"/>
              <a:gd name="T53" fmla="*/ 60434 h 142670"/>
              <a:gd name="T54" fmla="*/ 24079 w 169974"/>
              <a:gd name="T55" fmla="*/ 64152 h 142670"/>
              <a:gd name="T56" fmla="*/ 12725 w 169974"/>
              <a:gd name="T57" fmla="*/ 67875 h 142670"/>
              <a:gd name="T58" fmla="*/ 1158 w 169974"/>
              <a:gd name="T59" fmla="*/ 71786 h 142670"/>
              <a:gd name="T60" fmla="*/ 0 w 169974"/>
              <a:gd name="T61" fmla="*/ 72188 h 142670"/>
              <a:gd name="T62" fmla="*/ 71489 w 169974"/>
              <a:gd name="T63" fmla="*/ 143286 h 142670"/>
              <a:gd name="T64" fmla="*/ 74654 w 169974"/>
              <a:gd name="T65" fmla="*/ 137254 h 1426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69974" h="142670">
                <a:moveTo>
                  <a:pt x="74801" y="136664"/>
                </a:moveTo>
                <a:lnTo>
                  <a:pt x="79662" y="127888"/>
                </a:lnTo>
                <a:lnTo>
                  <a:pt x="85879" y="117000"/>
                </a:lnTo>
                <a:lnTo>
                  <a:pt x="93119" y="104656"/>
                </a:lnTo>
                <a:lnTo>
                  <a:pt x="101047" y="91514"/>
                </a:lnTo>
                <a:lnTo>
                  <a:pt x="109329" y="78232"/>
                </a:lnTo>
                <a:lnTo>
                  <a:pt x="114120" y="70792"/>
                </a:lnTo>
                <a:lnTo>
                  <a:pt x="122826" y="58374"/>
                </a:lnTo>
                <a:lnTo>
                  <a:pt x="131431" y="46576"/>
                </a:lnTo>
                <a:lnTo>
                  <a:pt x="139831" y="35505"/>
                </a:lnTo>
                <a:lnTo>
                  <a:pt x="147926" y="25269"/>
                </a:lnTo>
                <a:lnTo>
                  <a:pt x="155612" y="15974"/>
                </a:lnTo>
                <a:lnTo>
                  <a:pt x="162789" y="7730"/>
                </a:lnTo>
                <a:lnTo>
                  <a:pt x="169354" y="642"/>
                </a:lnTo>
                <a:lnTo>
                  <a:pt x="169974" y="0"/>
                </a:lnTo>
                <a:lnTo>
                  <a:pt x="162011" y="4908"/>
                </a:lnTo>
                <a:lnTo>
                  <a:pt x="152825" y="10119"/>
                </a:lnTo>
                <a:lnTo>
                  <a:pt x="142505" y="15584"/>
                </a:lnTo>
                <a:lnTo>
                  <a:pt x="131137" y="21257"/>
                </a:lnTo>
                <a:lnTo>
                  <a:pt x="118811" y="27093"/>
                </a:lnTo>
                <a:lnTo>
                  <a:pt x="105614" y="33042"/>
                </a:lnTo>
                <a:lnTo>
                  <a:pt x="91633" y="39060"/>
                </a:lnTo>
                <a:lnTo>
                  <a:pt x="84995" y="41826"/>
                </a:lnTo>
                <a:lnTo>
                  <a:pt x="71613" y="47304"/>
                </a:lnTo>
                <a:lnTo>
                  <a:pt x="59038" y="52068"/>
                </a:lnTo>
                <a:lnTo>
                  <a:pt x="47068" y="56298"/>
                </a:lnTo>
                <a:lnTo>
                  <a:pt x="35499" y="60174"/>
                </a:lnTo>
                <a:lnTo>
                  <a:pt x="24127" y="63876"/>
                </a:lnTo>
                <a:lnTo>
                  <a:pt x="12749" y="67584"/>
                </a:lnTo>
                <a:lnTo>
                  <a:pt x="1161" y="71477"/>
                </a:lnTo>
                <a:lnTo>
                  <a:pt x="0" y="71878"/>
                </a:lnTo>
                <a:lnTo>
                  <a:pt x="71630" y="142670"/>
                </a:lnTo>
                <a:lnTo>
                  <a:pt x="74801" y="136664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74" name="object 122"/>
          <p:cNvSpPr>
            <a:spLocks/>
          </p:cNvSpPr>
          <p:nvPr/>
        </p:nvSpPr>
        <p:spPr bwMode="auto">
          <a:xfrm>
            <a:off x="962025" y="3098800"/>
            <a:ext cx="149225" cy="115888"/>
          </a:xfrm>
          <a:custGeom>
            <a:avLst/>
            <a:gdLst>
              <a:gd name="T0" fmla="*/ 137884 w 148535"/>
              <a:gd name="T1" fmla="*/ 117677 h 115004"/>
              <a:gd name="T2" fmla="*/ 150614 w 148535"/>
              <a:gd name="T3" fmla="*/ 104282 h 115004"/>
              <a:gd name="T4" fmla="*/ 12748 w 148535"/>
              <a:gd name="T5" fmla="*/ 0 h 115004"/>
              <a:gd name="T6" fmla="*/ 0 w 148535"/>
              <a:gd name="T7" fmla="*/ 13393 h 115004"/>
              <a:gd name="T8" fmla="*/ 137884 w 148535"/>
              <a:gd name="T9" fmla="*/ 117677 h 1150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8535" h="115004">
                <a:moveTo>
                  <a:pt x="135979" y="115004"/>
                </a:moveTo>
                <a:lnTo>
                  <a:pt x="148535" y="101915"/>
                </a:lnTo>
                <a:lnTo>
                  <a:pt x="12572" y="0"/>
                </a:lnTo>
                <a:lnTo>
                  <a:pt x="0" y="13089"/>
                </a:lnTo>
                <a:lnTo>
                  <a:pt x="135979" y="115004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75" name="object 123"/>
          <p:cNvSpPr>
            <a:spLocks/>
          </p:cNvSpPr>
          <p:nvPr/>
        </p:nvSpPr>
        <p:spPr bwMode="auto">
          <a:xfrm>
            <a:off x="860425" y="3022600"/>
            <a:ext cx="171450" cy="141288"/>
          </a:xfrm>
          <a:custGeom>
            <a:avLst/>
            <a:gdLst>
              <a:gd name="T0" fmla="*/ 12063 w 172401"/>
              <a:gd name="T1" fmla="*/ 6914 h 140540"/>
              <a:gd name="T2" fmla="*/ 3559 w 172401"/>
              <a:gd name="T3" fmla="*/ 2121 h 140540"/>
              <a:gd name="T4" fmla="*/ 0 w 172401"/>
              <a:gd name="T5" fmla="*/ 0 h 140540"/>
              <a:gd name="T6" fmla="*/ 6466 w 172401"/>
              <a:gd name="T7" fmla="*/ 7091 h 140540"/>
              <a:gd name="T8" fmla="*/ 13573 w 172401"/>
              <a:gd name="T9" fmla="*/ 15280 h 140540"/>
              <a:gd name="T10" fmla="*/ 21239 w 172401"/>
              <a:gd name="T11" fmla="*/ 24473 h 140540"/>
              <a:gd name="T12" fmla="*/ 29381 w 172401"/>
              <a:gd name="T13" fmla="*/ 34574 h 140540"/>
              <a:gd name="T14" fmla="*/ 37920 w 172401"/>
              <a:gd name="T15" fmla="*/ 45490 h 140540"/>
              <a:gd name="T16" fmla="*/ 46771 w 172401"/>
              <a:gd name="T17" fmla="*/ 57124 h 140540"/>
              <a:gd name="T18" fmla="*/ 55852 w 172401"/>
              <a:gd name="T19" fmla="*/ 69385 h 140540"/>
              <a:gd name="T20" fmla="*/ 64646 w 172401"/>
              <a:gd name="T21" fmla="*/ 81965 h 140540"/>
              <a:gd name="T22" fmla="*/ 72123 w 172401"/>
              <a:gd name="T23" fmla="*/ 93276 h 140540"/>
              <a:gd name="T24" fmla="*/ 78794 w 172401"/>
              <a:gd name="T25" fmla="*/ 103984 h 140540"/>
              <a:gd name="T26" fmla="*/ 84902 w 172401"/>
              <a:gd name="T27" fmla="*/ 114375 h 140540"/>
              <a:gd name="T28" fmla="*/ 90686 w 172401"/>
              <a:gd name="T29" fmla="*/ 124735 h 140540"/>
              <a:gd name="T30" fmla="*/ 96388 w 172401"/>
              <a:gd name="T31" fmla="*/ 135354 h 140540"/>
              <a:gd name="T32" fmla="*/ 100306 w 172401"/>
              <a:gd name="T33" fmla="*/ 142796 h 140540"/>
              <a:gd name="T34" fmla="*/ 169563 w 172401"/>
              <a:gd name="T35" fmla="*/ 68677 h 140540"/>
              <a:gd name="T36" fmla="*/ 163328 w 172401"/>
              <a:gd name="T37" fmla="*/ 67147 h 140540"/>
              <a:gd name="T38" fmla="*/ 154101 w 172401"/>
              <a:gd name="T39" fmla="*/ 64513 h 140540"/>
              <a:gd name="T40" fmla="*/ 142556 w 172401"/>
              <a:gd name="T41" fmla="*/ 60953 h 140540"/>
              <a:gd name="T42" fmla="*/ 129362 w 172401"/>
              <a:gd name="T43" fmla="*/ 56649 h 140540"/>
              <a:gd name="T44" fmla="*/ 115193 w 172401"/>
              <a:gd name="T45" fmla="*/ 51779 h 140540"/>
              <a:gd name="T46" fmla="*/ 100718 w 172401"/>
              <a:gd name="T47" fmla="*/ 46526 h 140540"/>
              <a:gd name="T48" fmla="*/ 86608 w 172401"/>
              <a:gd name="T49" fmla="*/ 41067 h 140540"/>
              <a:gd name="T50" fmla="*/ 70687 w 172401"/>
              <a:gd name="T51" fmla="*/ 34599 h 140540"/>
              <a:gd name="T52" fmla="*/ 57215 w 172401"/>
              <a:gd name="T53" fmla="*/ 28828 h 140540"/>
              <a:gd name="T54" fmla="*/ 44497 w 172401"/>
              <a:gd name="T55" fmla="*/ 23094 h 140540"/>
              <a:gd name="T56" fmla="*/ 32653 w 172401"/>
              <a:gd name="T57" fmla="*/ 17479 h 140540"/>
              <a:gd name="T58" fmla="*/ 21801 w 172401"/>
              <a:gd name="T59" fmla="*/ 12060 h 140540"/>
              <a:gd name="T60" fmla="*/ 12063 w 172401"/>
              <a:gd name="T61" fmla="*/ 6914 h 14054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72401" h="140540">
                <a:moveTo>
                  <a:pt x="12265" y="6805"/>
                </a:moveTo>
                <a:lnTo>
                  <a:pt x="3619" y="2088"/>
                </a:lnTo>
                <a:lnTo>
                  <a:pt x="0" y="0"/>
                </a:lnTo>
                <a:lnTo>
                  <a:pt x="6574" y="6979"/>
                </a:lnTo>
                <a:lnTo>
                  <a:pt x="13800" y="15039"/>
                </a:lnTo>
                <a:lnTo>
                  <a:pt x="21594" y="24086"/>
                </a:lnTo>
                <a:lnTo>
                  <a:pt x="29873" y="34028"/>
                </a:lnTo>
                <a:lnTo>
                  <a:pt x="38554" y="44771"/>
                </a:lnTo>
                <a:lnTo>
                  <a:pt x="47553" y="56222"/>
                </a:lnTo>
                <a:lnTo>
                  <a:pt x="56787" y="68290"/>
                </a:lnTo>
                <a:lnTo>
                  <a:pt x="65729" y="80670"/>
                </a:lnTo>
                <a:lnTo>
                  <a:pt x="73329" y="91802"/>
                </a:lnTo>
                <a:lnTo>
                  <a:pt x="80112" y="102340"/>
                </a:lnTo>
                <a:lnTo>
                  <a:pt x="86323" y="112568"/>
                </a:lnTo>
                <a:lnTo>
                  <a:pt x="92204" y="122765"/>
                </a:lnTo>
                <a:lnTo>
                  <a:pt x="98002" y="133215"/>
                </a:lnTo>
                <a:lnTo>
                  <a:pt x="101984" y="140540"/>
                </a:lnTo>
                <a:lnTo>
                  <a:pt x="172401" y="67591"/>
                </a:lnTo>
                <a:lnTo>
                  <a:pt x="166061" y="66086"/>
                </a:lnTo>
                <a:lnTo>
                  <a:pt x="156680" y="63493"/>
                </a:lnTo>
                <a:lnTo>
                  <a:pt x="144942" y="59990"/>
                </a:lnTo>
                <a:lnTo>
                  <a:pt x="131528" y="55754"/>
                </a:lnTo>
                <a:lnTo>
                  <a:pt x="117121" y="50961"/>
                </a:lnTo>
                <a:lnTo>
                  <a:pt x="102404" y="45791"/>
                </a:lnTo>
                <a:lnTo>
                  <a:pt x="88057" y="40419"/>
                </a:lnTo>
                <a:lnTo>
                  <a:pt x="71869" y="34053"/>
                </a:lnTo>
                <a:lnTo>
                  <a:pt x="58172" y="28372"/>
                </a:lnTo>
                <a:lnTo>
                  <a:pt x="45242" y="22729"/>
                </a:lnTo>
                <a:lnTo>
                  <a:pt x="33199" y="17202"/>
                </a:lnTo>
                <a:lnTo>
                  <a:pt x="22166" y="11869"/>
                </a:lnTo>
                <a:lnTo>
                  <a:pt x="12265" y="6805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76" name="object 124"/>
          <p:cNvSpPr>
            <a:spLocks/>
          </p:cNvSpPr>
          <p:nvPr/>
        </p:nvSpPr>
        <p:spPr bwMode="auto">
          <a:xfrm>
            <a:off x="808038" y="336550"/>
            <a:ext cx="6691312" cy="6108700"/>
          </a:xfrm>
          <a:custGeom>
            <a:avLst/>
            <a:gdLst>
              <a:gd name="T0" fmla="*/ 2836495 w 6691957"/>
              <a:gd name="T1" fmla="*/ 2156474 h 6109208"/>
              <a:gd name="T2" fmla="*/ 1357897 w 6691957"/>
              <a:gd name="T3" fmla="*/ 2156474 h 6109208"/>
              <a:gd name="T4" fmla="*/ 1357897 w 6691957"/>
              <a:gd name="T5" fmla="*/ 3245106 h 6109208"/>
              <a:gd name="T6" fmla="*/ 2836495 w 6691957"/>
              <a:gd name="T7" fmla="*/ 3245106 h 6109208"/>
              <a:gd name="T8" fmla="*/ 2836495 w 6691957"/>
              <a:gd name="T9" fmla="*/ 2156474 h 61092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91957" h="6109208">
                <a:moveTo>
                  <a:pt x="2837314" y="2157011"/>
                </a:moveTo>
                <a:lnTo>
                  <a:pt x="1358290" y="2157011"/>
                </a:lnTo>
                <a:lnTo>
                  <a:pt x="1358290" y="3245916"/>
                </a:lnTo>
                <a:lnTo>
                  <a:pt x="2837314" y="3245916"/>
                </a:lnTo>
                <a:lnTo>
                  <a:pt x="2837314" y="2157011"/>
                </a:lnTo>
                <a:close/>
              </a:path>
            </a:pathLst>
          </a:cu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77" name="object 125"/>
          <p:cNvSpPr>
            <a:spLocks/>
          </p:cNvSpPr>
          <p:nvPr/>
        </p:nvSpPr>
        <p:spPr bwMode="auto">
          <a:xfrm>
            <a:off x="3022600" y="2670175"/>
            <a:ext cx="106363" cy="250825"/>
          </a:xfrm>
          <a:custGeom>
            <a:avLst/>
            <a:gdLst>
              <a:gd name="T0" fmla="*/ 106537 w 106276"/>
              <a:gd name="T1" fmla="*/ 5872 h 250768"/>
              <a:gd name="T2" fmla="*/ 89654 w 106276"/>
              <a:gd name="T3" fmla="*/ 0 h 250768"/>
              <a:gd name="T4" fmla="*/ 0 w 106276"/>
              <a:gd name="T5" fmla="*/ 245051 h 250768"/>
              <a:gd name="T6" fmla="*/ 16882 w 106276"/>
              <a:gd name="T7" fmla="*/ 250939 h 250768"/>
              <a:gd name="T8" fmla="*/ 106537 w 106276"/>
              <a:gd name="T9" fmla="*/ 5872 h 2507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6276" h="250768">
                <a:moveTo>
                  <a:pt x="106276" y="5869"/>
                </a:moveTo>
                <a:lnTo>
                  <a:pt x="89435" y="0"/>
                </a:lnTo>
                <a:lnTo>
                  <a:pt x="0" y="244883"/>
                </a:lnTo>
                <a:lnTo>
                  <a:pt x="16840" y="250768"/>
                </a:lnTo>
                <a:lnTo>
                  <a:pt x="106276" y="5869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78" name="object 126"/>
          <p:cNvSpPr>
            <a:spLocks/>
          </p:cNvSpPr>
          <p:nvPr/>
        </p:nvSpPr>
        <p:spPr bwMode="auto">
          <a:xfrm>
            <a:off x="2986088" y="2871788"/>
            <a:ext cx="103187" cy="168275"/>
          </a:xfrm>
          <a:custGeom>
            <a:avLst/>
            <a:gdLst>
              <a:gd name="T0" fmla="*/ 9997 w 102849"/>
              <a:gd name="T1" fmla="*/ 148804 h 169465"/>
              <a:gd name="T2" fmla="*/ 16446 w 102849"/>
              <a:gd name="T3" fmla="*/ 138814 h 169465"/>
              <a:gd name="T4" fmla="*/ 23723 w 102849"/>
              <a:gd name="T5" fmla="*/ 128081 h 169465"/>
              <a:gd name="T6" fmla="*/ 31728 w 102849"/>
              <a:gd name="T7" fmla="*/ 116760 h 169465"/>
              <a:gd name="T8" fmla="*/ 40353 w 102849"/>
              <a:gd name="T9" fmla="*/ 105008 h 169465"/>
              <a:gd name="T10" fmla="*/ 48554 w 102849"/>
              <a:gd name="T11" fmla="*/ 94204 h 169465"/>
              <a:gd name="T12" fmla="*/ 57508 w 102849"/>
              <a:gd name="T13" fmla="*/ 83073 h 169465"/>
              <a:gd name="T14" fmla="*/ 66007 w 102849"/>
              <a:gd name="T15" fmla="*/ 72899 h 169465"/>
              <a:gd name="T16" fmla="*/ 74211 w 102849"/>
              <a:gd name="T17" fmla="*/ 63460 h 169465"/>
              <a:gd name="T18" fmla="*/ 82291 w 102849"/>
              <a:gd name="T19" fmla="*/ 54531 h 169465"/>
              <a:gd name="T20" fmla="*/ 90406 w 102849"/>
              <a:gd name="T21" fmla="*/ 45887 h 169465"/>
              <a:gd name="T22" fmla="*/ 98725 w 102849"/>
              <a:gd name="T23" fmla="*/ 37307 h 169465"/>
              <a:gd name="T24" fmla="*/ 103866 w 102849"/>
              <a:gd name="T25" fmla="*/ 32114 h 169465"/>
              <a:gd name="T26" fmla="*/ 9030 w 102849"/>
              <a:gd name="T27" fmla="*/ 0 h 169465"/>
              <a:gd name="T28" fmla="*/ 9539 w 102849"/>
              <a:gd name="T29" fmla="*/ 6315 h 169465"/>
              <a:gd name="T30" fmla="*/ 10001 w 102849"/>
              <a:gd name="T31" fmla="*/ 15942 h 169465"/>
              <a:gd name="T32" fmla="*/ 10365 w 102849"/>
              <a:gd name="T33" fmla="*/ 28150 h 169465"/>
              <a:gd name="T34" fmla="*/ 10584 w 102849"/>
              <a:gd name="T35" fmla="*/ 42203 h 169465"/>
              <a:gd name="T36" fmla="*/ 10612 w 102849"/>
              <a:gd name="T37" fmla="*/ 57374 h 169465"/>
              <a:gd name="T38" fmla="*/ 10396 w 102849"/>
              <a:gd name="T39" fmla="*/ 72929 h 169465"/>
              <a:gd name="T40" fmla="*/ 10158 w 102849"/>
              <a:gd name="T41" fmla="*/ 81357 h 169465"/>
              <a:gd name="T42" fmla="*/ 9098 w 102849"/>
              <a:gd name="T43" fmla="*/ 96132 h 169465"/>
              <a:gd name="T44" fmla="*/ 7892 w 102849"/>
              <a:gd name="T45" fmla="*/ 110338 h 169465"/>
              <a:gd name="T46" fmla="*/ 6540 w 102849"/>
              <a:gd name="T47" fmla="*/ 123811 h 169465"/>
              <a:gd name="T48" fmla="*/ 5046 w 102849"/>
              <a:gd name="T49" fmla="*/ 136395 h 169465"/>
              <a:gd name="T50" fmla="*/ 3407 w 102849"/>
              <a:gd name="T51" fmla="*/ 147927 h 169465"/>
              <a:gd name="T52" fmla="*/ 1622 w 102849"/>
              <a:gd name="T53" fmla="*/ 158247 h 169465"/>
              <a:gd name="T54" fmla="*/ 0 w 102849"/>
              <a:gd name="T55" fmla="*/ 165920 h 169465"/>
              <a:gd name="T56" fmla="*/ 4480 w 102849"/>
              <a:gd name="T57" fmla="*/ 157892 h 169465"/>
              <a:gd name="T58" fmla="*/ 9997 w 102849"/>
              <a:gd name="T59" fmla="*/ 148804 h 16946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02849" h="169465">
                <a:moveTo>
                  <a:pt x="9898" y="151983"/>
                </a:moveTo>
                <a:lnTo>
                  <a:pt x="16284" y="141781"/>
                </a:lnTo>
                <a:lnTo>
                  <a:pt x="23491" y="130818"/>
                </a:lnTo>
                <a:lnTo>
                  <a:pt x="31417" y="119255"/>
                </a:lnTo>
                <a:lnTo>
                  <a:pt x="39958" y="107252"/>
                </a:lnTo>
                <a:lnTo>
                  <a:pt x="48078" y="96217"/>
                </a:lnTo>
                <a:lnTo>
                  <a:pt x="56945" y="84848"/>
                </a:lnTo>
                <a:lnTo>
                  <a:pt x="65360" y="74457"/>
                </a:lnTo>
                <a:lnTo>
                  <a:pt x="73485" y="64816"/>
                </a:lnTo>
                <a:lnTo>
                  <a:pt x="81484" y="55696"/>
                </a:lnTo>
                <a:lnTo>
                  <a:pt x="89521" y="46868"/>
                </a:lnTo>
                <a:lnTo>
                  <a:pt x="97759" y="38105"/>
                </a:lnTo>
                <a:lnTo>
                  <a:pt x="102849" y="32800"/>
                </a:lnTo>
                <a:lnTo>
                  <a:pt x="8942" y="0"/>
                </a:lnTo>
                <a:lnTo>
                  <a:pt x="9446" y="6450"/>
                </a:lnTo>
                <a:lnTo>
                  <a:pt x="9902" y="16283"/>
                </a:lnTo>
                <a:lnTo>
                  <a:pt x="10263" y="28751"/>
                </a:lnTo>
                <a:lnTo>
                  <a:pt x="10480" y="43105"/>
                </a:lnTo>
                <a:lnTo>
                  <a:pt x="10507" y="58600"/>
                </a:lnTo>
                <a:lnTo>
                  <a:pt x="10294" y="74487"/>
                </a:lnTo>
                <a:lnTo>
                  <a:pt x="10059" y="83094"/>
                </a:lnTo>
                <a:lnTo>
                  <a:pt x="9008" y="98186"/>
                </a:lnTo>
                <a:lnTo>
                  <a:pt x="7814" y="112695"/>
                </a:lnTo>
                <a:lnTo>
                  <a:pt x="6477" y="126457"/>
                </a:lnTo>
                <a:lnTo>
                  <a:pt x="4997" y="139309"/>
                </a:lnTo>
                <a:lnTo>
                  <a:pt x="3374" y="151087"/>
                </a:lnTo>
                <a:lnTo>
                  <a:pt x="1607" y="161628"/>
                </a:lnTo>
                <a:lnTo>
                  <a:pt x="0" y="169465"/>
                </a:lnTo>
                <a:lnTo>
                  <a:pt x="4435" y="161265"/>
                </a:lnTo>
                <a:lnTo>
                  <a:pt x="9898" y="151983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79" name="object 127"/>
          <p:cNvSpPr>
            <a:spLocks/>
          </p:cNvSpPr>
          <p:nvPr/>
        </p:nvSpPr>
        <p:spPr bwMode="auto">
          <a:xfrm>
            <a:off x="2720975" y="2622550"/>
            <a:ext cx="88900" cy="271463"/>
          </a:xfrm>
          <a:custGeom>
            <a:avLst/>
            <a:gdLst>
              <a:gd name="T0" fmla="*/ 17329 w 88854"/>
              <a:gd name="T1" fmla="*/ 0 h 272266"/>
              <a:gd name="T2" fmla="*/ 0 w 88854"/>
              <a:gd name="T3" fmla="*/ 4388 h 272266"/>
              <a:gd name="T4" fmla="*/ 71662 w 88854"/>
              <a:gd name="T5" fmla="*/ 269864 h 272266"/>
              <a:gd name="T6" fmla="*/ 88992 w 88854"/>
              <a:gd name="T7" fmla="*/ 265490 h 272266"/>
              <a:gd name="T8" fmla="*/ 17329 w 88854"/>
              <a:gd name="T9" fmla="*/ 0 h 2722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8854" h="272266">
                <a:moveTo>
                  <a:pt x="17302" y="0"/>
                </a:moveTo>
                <a:lnTo>
                  <a:pt x="0" y="4427"/>
                </a:lnTo>
                <a:lnTo>
                  <a:pt x="71551" y="272266"/>
                </a:lnTo>
                <a:lnTo>
                  <a:pt x="88854" y="267853"/>
                </a:lnTo>
                <a:lnTo>
                  <a:pt x="17302" y="0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80" name="object 128"/>
          <p:cNvSpPr>
            <a:spLocks/>
          </p:cNvSpPr>
          <p:nvPr/>
        </p:nvSpPr>
        <p:spPr bwMode="auto">
          <a:xfrm>
            <a:off x="2744788" y="2847975"/>
            <a:ext cx="95250" cy="169863"/>
          </a:xfrm>
          <a:custGeom>
            <a:avLst/>
            <a:gdLst>
              <a:gd name="T0" fmla="*/ 86765 w 96142"/>
              <a:gd name="T1" fmla="*/ 161194 h 169465"/>
              <a:gd name="T2" fmla="*/ 85776 w 96142"/>
              <a:gd name="T3" fmla="*/ 150329 h 169465"/>
              <a:gd name="T4" fmla="*/ 85108 w 96142"/>
              <a:gd name="T5" fmla="*/ 138236 h 169465"/>
              <a:gd name="T6" fmla="*/ 84782 w 96142"/>
              <a:gd name="T7" fmla="*/ 125080 h 169465"/>
              <a:gd name="T8" fmla="*/ 84818 w 96142"/>
              <a:gd name="T9" fmla="*/ 111029 h 169465"/>
              <a:gd name="T10" fmla="*/ 85237 w 96142"/>
              <a:gd name="T11" fmla="*/ 96249 h 169465"/>
              <a:gd name="T12" fmla="*/ 85883 w 96142"/>
              <a:gd name="T13" fmla="*/ 83681 h 169465"/>
              <a:gd name="T14" fmla="*/ 86521 w 96142"/>
              <a:gd name="T15" fmla="*/ 68879 h 169465"/>
              <a:gd name="T16" fmla="*/ 87417 w 96142"/>
              <a:gd name="T17" fmla="*/ 55387 h 169465"/>
              <a:gd name="T18" fmla="*/ 88522 w 96142"/>
              <a:gd name="T19" fmla="*/ 42833 h 169465"/>
              <a:gd name="T20" fmla="*/ 89792 w 96142"/>
              <a:gd name="T21" fmla="*/ 30845 h 169465"/>
              <a:gd name="T22" fmla="*/ 91181 w 96142"/>
              <a:gd name="T23" fmla="*/ 19049 h 169465"/>
              <a:gd name="T24" fmla="*/ 92640 w 96142"/>
              <a:gd name="T25" fmla="*/ 7073 h 169465"/>
              <a:gd name="T26" fmla="*/ 93490 w 96142"/>
              <a:gd name="T27" fmla="*/ 0 h 169465"/>
              <a:gd name="T28" fmla="*/ 0 w 96142"/>
              <a:gd name="T29" fmla="*/ 24232 h 169465"/>
              <a:gd name="T30" fmla="*/ 4030 w 96142"/>
              <a:gd name="T31" fmla="*/ 29310 h 169465"/>
              <a:gd name="T32" fmla="*/ 9925 w 96142"/>
              <a:gd name="T33" fmla="*/ 37208 h 169465"/>
              <a:gd name="T34" fmla="*/ 17202 w 96142"/>
              <a:gd name="T35" fmla="*/ 47322 h 169465"/>
              <a:gd name="T36" fmla="*/ 25373 w 96142"/>
              <a:gd name="T37" fmla="*/ 59050 h 169465"/>
              <a:gd name="T38" fmla="*/ 33954 w 96142"/>
              <a:gd name="T39" fmla="*/ 71788 h 169465"/>
              <a:gd name="T40" fmla="*/ 42462 w 96142"/>
              <a:gd name="T41" fmla="*/ 84934 h 169465"/>
              <a:gd name="T42" fmla="*/ 47825 w 96142"/>
              <a:gd name="T43" fmla="*/ 93581 h 169465"/>
              <a:gd name="T44" fmla="*/ 55637 w 96142"/>
              <a:gd name="T45" fmla="*/ 106504 h 169465"/>
              <a:gd name="T46" fmla="*/ 62851 w 96142"/>
              <a:gd name="T47" fmla="*/ 119120 h 169465"/>
              <a:gd name="T48" fmla="*/ 69429 w 96142"/>
              <a:gd name="T49" fmla="*/ 131268 h 169465"/>
              <a:gd name="T50" fmla="*/ 75325 w 96142"/>
              <a:gd name="T51" fmla="*/ 142781 h 169465"/>
              <a:gd name="T52" fmla="*/ 80504 w 96142"/>
              <a:gd name="T53" fmla="*/ 153496 h 169465"/>
              <a:gd name="T54" fmla="*/ 84924 w 96142"/>
              <a:gd name="T55" fmla="*/ 163247 h 169465"/>
              <a:gd name="T56" fmla="*/ 88056 w 96142"/>
              <a:gd name="T57" fmla="*/ 170662 h 169465"/>
              <a:gd name="T58" fmla="*/ 86765 w 96142"/>
              <a:gd name="T59" fmla="*/ 161194 h 16946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96142" h="169465">
                <a:moveTo>
                  <a:pt x="89226" y="160063"/>
                </a:moveTo>
                <a:lnTo>
                  <a:pt x="88208" y="149275"/>
                </a:lnTo>
                <a:lnTo>
                  <a:pt x="87521" y="137267"/>
                </a:lnTo>
                <a:lnTo>
                  <a:pt x="87186" y="124203"/>
                </a:lnTo>
                <a:lnTo>
                  <a:pt x="87223" y="110250"/>
                </a:lnTo>
                <a:lnTo>
                  <a:pt x="87654" y="95574"/>
                </a:lnTo>
                <a:lnTo>
                  <a:pt x="88318" y="83094"/>
                </a:lnTo>
                <a:lnTo>
                  <a:pt x="88975" y="68396"/>
                </a:lnTo>
                <a:lnTo>
                  <a:pt x="89896" y="54999"/>
                </a:lnTo>
                <a:lnTo>
                  <a:pt x="91033" y="42533"/>
                </a:lnTo>
                <a:lnTo>
                  <a:pt x="92339" y="30629"/>
                </a:lnTo>
                <a:lnTo>
                  <a:pt x="93767" y="18915"/>
                </a:lnTo>
                <a:lnTo>
                  <a:pt x="95268" y="7023"/>
                </a:lnTo>
                <a:lnTo>
                  <a:pt x="96142" y="0"/>
                </a:lnTo>
                <a:lnTo>
                  <a:pt x="0" y="24061"/>
                </a:lnTo>
                <a:lnTo>
                  <a:pt x="4144" y="29104"/>
                </a:lnTo>
                <a:lnTo>
                  <a:pt x="10207" y="36947"/>
                </a:lnTo>
                <a:lnTo>
                  <a:pt x="17690" y="46990"/>
                </a:lnTo>
                <a:lnTo>
                  <a:pt x="26093" y="58636"/>
                </a:lnTo>
                <a:lnTo>
                  <a:pt x="34917" y="71285"/>
                </a:lnTo>
                <a:lnTo>
                  <a:pt x="43666" y="84338"/>
                </a:lnTo>
                <a:lnTo>
                  <a:pt x="49181" y="92925"/>
                </a:lnTo>
                <a:lnTo>
                  <a:pt x="57215" y="105757"/>
                </a:lnTo>
                <a:lnTo>
                  <a:pt x="64634" y="118285"/>
                </a:lnTo>
                <a:lnTo>
                  <a:pt x="71397" y="130347"/>
                </a:lnTo>
                <a:lnTo>
                  <a:pt x="77461" y="141779"/>
                </a:lnTo>
                <a:lnTo>
                  <a:pt x="82787" y="152419"/>
                </a:lnTo>
                <a:lnTo>
                  <a:pt x="87332" y="162102"/>
                </a:lnTo>
                <a:lnTo>
                  <a:pt x="90553" y="169465"/>
                </a:lnTo>
                <a:lnTo>
                  <a:pt x="89226" y="160063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81" name="object 129"/>
          <p:cNvSpPr>
            <a:spLocks/>
          </p:cNvSpPr>
          <p:nvPr/>
        </p:nvSpPr>
        <p:spPr bwMode="auto">
          <a:xfrm>
            <a:off x="2439988" y="2882900"/>
            <a:ext cx="131762" cy="141288"/>
          </a:xfrm>
          <a:custGeom>
            <a:avLst/>
            <a:gdLst>
              <a:gd name="T0" fmla="*/ 12918 w 132879"/>
              <a:gd name="T1" fmla="*/ 0 h 140757"/>
              <a:gd name="T2" fmla="*/ 0 w 132879"/>
              <a:gd name="T3" fmla="*/ 11888 h 140757"/>
              <a:gd name="T4" fmla="*/ 116638 w 132879"/>
              <a:gd name="T5" fmla="*/ 142356 h 140757"/>
              <a:gd name="T6" fmla="*/ 129556 w 132879"/>
              <a:gd name="T7" fmla="*/ 130468 h 140757"/>
              <a:gd name="T8" fmla="*/ 12918 w 132879"/>
              <a:gd name="T9" fmla="*/ 0 h 1407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2879" h="140757">
                <a:moveTo>
                  <a:pt x="13249" y="0"/>
                </a:moveTo>
                <a:lnTo>
                  <a:pt x="0" y="11754"/>
                </a:lnTo>
                <a:lnTo>
                  <a:pt x="119630" y="140757"/>
                </a:lnTo>
                <a:lnTo>
                  <a:pt x="132879" y="129003"/>
                </a:lnTo>
                <a:lnTo>
                  <a:pt x="13249" y="0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82" name="object 130"/>
          <p:cNvSpPr>
            <a:spLocks/>
          </p:cNvSpPr>
          <p:nvPr/>
        </p:nvSpPr>
        <p:spPr bwMode="auto">
          <a:xfrm>
            <a:off x="2506663" y="2960688"/>
            <a:ext cx="147637" cy="153987"/>
          </a:xfrm>
          <a:custGeom>
            <a:avLst/>
            <a:gdLst>
              <a:gd name="T0" fmla="*/ 72227 w 148692"/>
              <a:gd name="T1" fmla="*/ 0 h 153065"/>
              <a:gd name="T2" fmla="*/ 0 w 148692"/>
              <a:gd name="T3" fmla="*/ 65682 h 153065"/>
              <a:gd name="T4" fmla="*/ 6011 w 148692"/>
              <a:gd name="T5" fmla="*/ 68500 h 153065"/>
              <a:gd name="T6" fmla="*/ 14824 w 148692"/>
              <a:gd name="T7" fmla="*/ 72821 h 153065"/>
              <a:gd name="T8" fmla="*/ 25774 w 148692"/>
              <a:gd name="T9" fmla="*/ 78384 h 153065"/>
              <a:gd name="T10" fmla="*/ 38197 w 148692"/>
              <a:gd name="T11" fmla="*/ 84924 h 153065"/>
              <a:gd name="T12" fmla="*/ 51429 w 148692"/>
              <a:gd name="T13" fmla="*/ 92184 h 153065"/>
              <a:gd name="T14" fmla="*/ 64807 w 148692"/>
              <a:gd name="T15" fmla="*/ 99899 h 153065"/>
              <a:gd name="T16" fmla="*/ 74415 w 148692"/>
              <a:gd name="T17" fmla="*/ 105752 h 153065"/>
              <a:gd name="T18" fmla="*/ 87365 w 148692"/>
              <a:gd name="T19" fmla="*/ 113535 h 153065"/>
              <a:gd name="T20" fmla="*/ 99545 w 148692"/>
              <a:gd name="T21" fmla="*/ 121334 h 153065"/>
              <a:gd name="T22" fmla="*/ 110877 w 148692"/>
              <a:gd name="T23" fmla="*/ 129032 h 153065"/>
              <a:gd name="T24" fmla="*/ 121282 w 148692"/>
              <a:gd name="T25" fmla="*/ 136505 h 153065"/>
              <a:gd name="T26" fmla="*/ 130681 w 148692"/>
              <a:gd name="T27" fmla="*/ 143633 h 153065"/>
              <a:gd name="T28" fmla="*/ 138995 w 148692"/>
              <a:gd name="T29" fmla="*/ 150293 h 153065"/>
              <a:gd name="T30" fmla="*/ 145549 w 148692"/>
              <a:gd name="T31" fmla="*/ 155848 h 153065"/>
              <a:gd name="T32" fmla="*/ 140495 w 148692"/>
              <a:gd name="T33" fmla="*/ 147886 h 153065"/>
              <a:gd name="T34" fmla="*/ 134874 w 148692"/>
              <a:gd name="T35" fmla="*/ 138558 h 153065"/>
              <a:gd name="T36" fmla="*/ 128809 w 148692"/>
              <a:gd name="T37" fmla="*/ 128021 h 153065"/>
              <a:gd name="T38" fmla="*/ 122415 w 148692"/>
              <a:gd name="T39" fmla="*/ 116438 h 153065"/>
              <a:gd name="T40" fmla="*/ 115812 w 148692"/>
              <a:gd name="T41" fmla="*/ 103971 h 153065"/>
              <a:gd name="T42" fmla="*/ 109115 w 148692"/>
              <a:gd name="T43" fmla="*/ 90777 h 153065"/>
              <a:gd name="T44" fmla="*/ 102878 w 148692"/>
              <a:gd name="T45" fmla="*/ 77931 h 153065"/>
              <a:gd name="T46" fmla="*/ 96821 w 148692"/>
              <a:gd name="T47" fmla="*/ 64593 h 153065"/>
              <a:gd name="T48" fmla="*/ 91612 w 148692"/>
              <a:gd name="T49" fmla="*/ 52116 h 153065"/>
              <a:gd name="T50" fmla="*/ 87013 w 148692"/>
              <a:gd name="T51" fmla="*/ 40260 h 153065"/>
              <a:gd name="T52" fmla="*/ 82785 w 148692"/>
              <a:gd name="T53" fmla="*/ 28778 h 153065"/>
              <a:gd name="T54" fmla="*/ 78692 w 148692"/>
              <a:gd name="T55" fmla="*/ 17433 h 153065"/>
              <a:gd name="T56" fmla="*/ 74493 w 148692"/>
              <a:gd name="T57" fmla="*/ 5980 h 153065"/>
              <a:gd name="T58" fmla="*/ 72227 w 148692"/>
              <a:gd name="T59" fmla="*/ 0 h 15306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48692" h="153065">
                <a:moveTo>
                  <a:pt x="73787" y="0"/>
                </a:moveTo>
                <a:lnTo>
                  <a:pt x="0" y="64509"/>
                </a:lnTo>
                <a:lnTo>
                  <a:pt x="6141" y="67277"/>
                </a:lnTo>
                <a:lnTo>
                  <a:pt x="15144" y="71521"/>
                </a:lnTo>
                <a:lnTo>
                  <a:pt x="26330" y="76984"/>
                </a:lnTo>
                <a:lnTo>
                  <a:pt x="39022" y="83409"/>
                </a:lnTo>
                <a:lnTo>
                  <a:pt x="52540" y="90538"/>
                </a:lnTo>
                <a:lnTo>
                  <a:pt x="66206" y="98115"/>
                </a:lnTo>
                <a:lnTo>
                  <a:pt x="76022" y="103864"/>
                </a:lnTo>
                <a:lnTo>
                  <a:pt x="89251" y="111507"/>
                </a:lnTo>
                <a:lnTo>
                  <a:pt x="101694" y="119168"/>
                </a:lnTo>
                <a:lnTo>
                  <a:pt x="113271" y="126728"/>
                </a:lnTo>
                <a:lnTo>
                  <a:pt x="123901" y="134068"/>
                </a:lnTo>
                <a:lnTo>
                  <a:pt x="133503" y="141068"/>
                </a:lnTo>
                <a:lnTo>
                  <a:pt x="141995" y="147610"/>
                </a:lnTo>
                <a:lnTo>
                  <a:pt x="148692" y="153065"/>
                </a:lnTo>
                <a:lnTo>
                  <a:pt x="143528" y="145246"/>
                </a:lnTo>
                <a:lnTo>
                  <a:pt x="137787" y="136083"/>
                </a:lnTo>
                <a:lnTo>
                  <a:pt x="131590" y="125735"/>
                </a:lnTo>
                <a:lnTo>
                  <a:pt x="125058" y="114359"/>
                </a:lnTo>
                <a:lnTo>
                  <a:pt x="118312" y="102114"/>
                </a:lnTo>
                <a:lnTo>
                  <a:pt x="111471" y="89156"/>
                </a:lnTo>
                <a:lnTo>
                  <a:pt x="105099" y="76539"/>
                </a:lnTo>
                <a:lnTo>
                  <a:pt x="98912" y="63440"/>
                </a:lnTo>
                <a:lnTo>
                  <a:pt x="93590" y="51186"/>
                </a:lnTo>
                <a:lnTo>
                  <a:pt x="88892" y="39541"/>
                </a:lnTo>
                <a:lnTo>
                  <a:pt x="84573" y="28265"/>
                </a:lnTo>
                <a:lnTo>
                  <a:pt x="80390" y="17122"/>
                </a:lnTo>
                <a:lnTo>
                  <a:pt x="76101" y="5873"/>
                </a:lnTo>
                <a:lnTo>
                  <a:pt x="73787" y="0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83" name="object 131"/>
          <p:cNvSpPr>
            <a:spLocks/>
          </p:cNvSpPr>
          <p:nvPr/>
        </p:nvSpPr>
        <p:spPr bwMode="auto">
          <a:xfrm>
            <a:off x="3233738" y="2882900"/>
            <a:ext cx="166687" cy="146050"/>
          </a:xfrm>
          <a:custGeom>
            <a:avLst/>
            <a:gdLst>
              <a:gd name="T0" fmla="*/ 167718 w 166174"/>
              <a:gd name="T1" fmla="*/ 12675 h 147530"/>
              <a:gd name="T2" fmla="*/ 155699 w 166174"/>
              <a:gd name="T3" fmla="*/ 0 h 147530"/>
              <a:gd name="T4" fmla="*/ 0 w 166174"/>
              <a:gd name="T5" fmla="*/ 130473 h 147530"/>
              <a:gd name="T6" fmla="*/ 12003 w 166174"/>
              <a:gd name="T7" fmla="*/ 143135 h 147530"/>
              <a:gd name="T8" fmla="*/ 167718 w 166174"/>
              <a:gd name="T9" fmla="*/ 12675 h 1475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6174" h="147530">
                <a:moveTo>
                  <a:pt x="166174" y="13064"/>
                </a:moveTo>
                <a:lnTo>
                  <a:pt x="154266" y="0"/>
                </a:lnTo>
                <a:lnTo>
                  <a:pt x="0" y="134480"/>
                </a:lnTo>
                <a:lnTo>
                  <a:pt x="11892" y="147530"/>
                </a:lnTo>
                <a:lnTo>
                  <a:pt x="166174" y="13064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84" name="object 132"/>
          <p:cNvSpPr>
            <a:spLocks/>
          </p:cNvSpPr>
          <p:nvPr/>
        </p:nvSpPr>
        <p:spPr bwMode="auto">
          <a:xfrm>
            <a:off x="3138488" y="2965450"/>
            <a:ext cx="158750" cy="144463"/>
          </a:xfrm>
          <a:custGeom>
            <a:avLst/>
            <a:gdLst>
              <a:gd name="T0" fmla="*/ 8373 w 157634"/>
              <a:gd name="T1" fmla="*/ 139450 h 144311"/>
              <a:gd name="T2" fmla="*/ 17909 w 157634"/>
              <a:gd name="T3" fmla="*/ 133810 h 144311"/>
              <a:gd name="T4" fmla="*/ 28528 w 157634"/>
              <a:gd name="T5" fmla="*/ 127924 h 144311"/>
              <a:gd name="T6" fmla="*/ 40150 w 157634"/>
              <a:gd name="T7" fmla="*/ 121867 h 144311"/>
              <a:gd name="T8" fmla="*/ 52702 w 157634"/>
              <a:gd name="T9" fmla="*/ 115713 h 144311"/>
              <a:gd name="T10" fmla="*/ 66103 w 157634"/>
              <a:gd name="T11" fmla="*/ 109536 h 144311"/>
              <a:gd name="T12" fmla="*/ 80275 w 157634"/>
              <a:gd name="T13" fmla="*/ 103415 h 144311"/>
              <a:gd name="T14" fmla="*/ 81074 w 157634"/>
              <a:gd name="T15" fmla="*/ 103081 h 144311"/>
              <a:gd name="T16" fmla="*/ 94542 w 157634"/>
              <a:gd name="T17" fmla="*/ 97109 h 144311"/>
              <a:gd name="T18" fmla="*/ 107152 w 157634"/>
              <a:gd name="T19" fmla="*/ 91961 h 144311"/>
              <a:gd name="T20" fmla="*/ 119141 w 157634"/>
              <a:gd name="T21" fmla="*/ 87407 h 144311"/>
              <a:gd name="T22" fmla="*/ 130743 w 157634"/>
              <a:gd name="T23" fmla="*/ 83224 h 144311"/>
              <a:gd name="T24" fmla="*/ 142200 w 157634"/>
              <a:gd name="T25" fmla="*/ 79185 h 144311"/>
              <a:gd name="T26" fmla="*/ 153743 w 157634"/>
              <a:gd name="T27" fmla="*/ 75064 h 144311"/>
              <a:gd name="T28" fmla="*/ 161006 w 157634"/>
              <a:gd name="T29" fmla="*/ 72383 h 144311"/>
              <a:gd name="T30" fmla="*/ 94774 w 157634"/>
              <a:gd name="T31" fmla="*/ 0 h 144311"/>
              <a:gd name="T32" fmla="*/ 91745 w 157634"/>
              <a:gd name="T33" fmla="*/ 5724 h 144311"/>
              <a:gd name="T34" fmla="*/ 87017 w 157634"/>
              <a:gd name="T35" fmla="*/ 14474 h 144311"/>
              <a:gd name="T36" fmla="*/ 80920 w 157634"/>
              <a:gd name="T37" fmla="*/ 25527 h 144311"/>
              <a:gd name="T38" fmla="*/ 73780 w 157634"/>
              <a:gd name="T39" fmla="*/ 38155 h 144311"/>
              <a:gd name="T40" fmla="*/ 65930 w 157634"/>
              <a:gd name="T41" fmla="*/ 51635 h 144311"/>
              <a:gd name="T42" fmla="*/ 57700 w 157634"/>
              <a:gd name="T43" fmla="*/ 65246 h 144311"/>
              <a:gd name="T44" fmla="*/ 52517 w 157634"/>
              <a:gd name="T45" fmla="*/ 73479 h 144311"/>
              <a:gd name="T46" fmla="*/ 44104 w 157634"/>
              <a:gd name="T47" fmla="*/ 86109 h 144311"/>
              <a:gd name="T48" fmla="*/ 35795 w 157634"/>
              <a:gd name="T49" fmla="*/ 98185 h 144311"/>
              <a:gd name="T50" fmla="*/ 27693 w 157634"/>
              <a:gd name="T51" fmla="*/ 109570 h 144311"/>
              <a:gd name="T52" fmla="*/ 19904 w 157634"/>
              <a:gd name="T53" fmla="*/ 120122 h 144311"/>
              <a:gd name="T54" fmla="*/ 12530 w 157634"/>
              <a:gd name="T55" fmla="*/ 129702 h 144311"/>
              <a:gd name="T56" fmla="*/ 5677 w 157634"/>
              <a:gd name="T57" fmla="*/ 138170 h 144311"/>
              <a:gd name="T58" fmla="*/ 0 w 157634"/>
              <a:gd name="T59" fmla="*/ 144767 h 144311"/>
              <a:gd name="T60" fmla="*/ 8373 w 157634"/>
              <a:gd name="T61" fmla="*/ 139450 h 14431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7634" h="144311">
                <a:moveTo>
                  <a:pt x="8198" y="139010"/>
                </a:moveTo>
                <a:lnTo>
                  <a:pt x="17534" y="133388"/>
                </a:lnTo>
                <a:lnTo>
                  <a:pt x="27930" y="127521"/>
                </a:lnTo>
                <a:lnTo>
                  <a:pt x="39310" y="121483"/>
                </a:lnTo>
                <a:lnTo>
                  <a:pt x="51599" y="115348"/>
                </a:lnTo>
                <a:lnTo>
                  <a:pt x="64719" y="109191"/>
                </a:lnTo>
                <a:lnTo>
                  <a:pt x="78595" y="103088"/>
                </a:lnTo>
                <a:lnTo>
                  <a:pt x="79376" y="102757"/>
                </a:lnTo>
                <a:lnTo>
                  <a:pt x="92562" y="96803"/>
                </a:lnTo>
                <a:lnTo>
                  <a:pt x="104908" y="91670"/>
                </a:lnTo>
                <a:lnTo>
                  <a:pt x="116645" y="87131"/>
                </a:lnTo>
                <a:lnTo>
                  <a:pt x="128005" y="82962"/>
                </a:lnTo>
                <a:lnTo>
                  <a:pt x="139221" y="78936"/>
                </a:lnTo>
                <a:lnTo>
                  <a:pt x="150523" y="74827"/>
                </a:lnTo>
                <a:lnTo>
                  <a:pt x="157634" y="72155"/>
                </a:lnTo>
                <a:lnTo>
                  <a:pt x="92789" y="0"/>
                </a:lnTo>
                <a:lnTo>
                  <a:pt x="89824" y="5706"/>
                </a:lnTo>
                <a:lnTo>
                  <a:pt x="85195" y="14429"/>
                </a:lnTo>
                <a:lnTo>
                  <a:pt x="79225" y="25446"/>
                </a:lnTo>
                <a:lnTo>
                  <a:pt x="72235" y="38035"/>
                </a:lnTo>
                <a:lnTo>
                  <a:pt x="64550" y="51473"/>
                </a:lnTo>
                <a:lnTo>
                  <a:pt x="56491" y="65039"/>
                </a:lnTo>
                <a:lnTo>
                  <a:pt x="51417" y="73248"/>
                </a:lnTo>
                <a:lnTo>
                  <a:pt x="43180" y="85837"/>
                </a:lnTo>
                <a:lnTo>
                  <a:pt x="35045" y="97876"/>
                </a:lnTo>
                <a:lnTo>
                  <a:pt x="27113" y="109225"/>
                </a:lnTo>
                <a:lnTo>
                  <a:pt x="19487" y="119744"/>
                </a:lnTo>
                <a:lnTo>
                  <a:pt x="12268" y="129294"/>
                </a:lnTo>
                <a:lnTo>
                  <a:pt x="5558" y="137735"/>
                </a:lnTo>
                <a:lnTo>
                  <a:pt x="0" y="144311"/>
                </a:lnTo>
                <a:lnTo>
                  <a:pt x="8198" y="139010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85" name="object 133"/>
          <p:cNvSpPr>
            <a:spLocks/>
          </p:cNvSpPr>
          <p:nvPr/>
        </p:nvSpPr>
        <p:spPr bwMode="auto">
          <a:xfrm>
            <a:off x="3319463" y="2794000"/>
            <a:ext cx="173037" cy="168275"/>
          </a:xfrm>
          <a:custGeom>
            <a:avLst/>
            <a:gdLst>
              <a:gd name="T0" fmla="*/ 105936 w 172165"/>
              <a:gd name="T1" fmla="*/ 165964 h 168373"/>
              <a:gd name="T2" fmla="*/ 119853 w 172165"/>
              <a:gd name="T3" fmla="*/ 161874 h 168373"/>
              <a:gd name="T4" fmla="*/ 132647 w 172165"/>
              <a:gd name="T5" fmla="*/ 155712 h 168373"/>
              <a:gd name="T6" fmla="*/ 144116 w 172165"/>
              <a:gd name="T7" fmla="*/ 147697 h 168373"/>
              <a:gd name="T8" fmla="*/ 154056 w 172165"/>
              <a:gd name="T9" fmla="*/ 138039 h 168373"/>
              <a:gd name="T10" fmla="*/ 162265 w 172165"/>
              <a:gd name="T11" fmla="*/ 126955 h 168373"/>
              <a:gd name="T12" fmla="*/ 168539 w 172165"/>
              <a:gd name="T13" fmla="*/ 114667 h 168373"/>
              <a:gd name="T14" fmla="*/ 172677 w 172165"/>
              <a:gd name="T15" fmla="*/ 101396 h 168373"/>
              <a:gd name="T16" fmla="*/ 174779 w 172165"/>
              <a:gd name="T17" fmla="*/ 84039 h 168373"/>
              <a:gd name="T18" fmla="*/ 173875 w 172165"/>
              <a:gd name="T19" fmla="*/ 73429 h 168373"/>
              <a:gd name="T20" fmla="*/ 170880 w 172165"/>
              <a:gd name="T21" fmla="*/ 59558 h 168373"/>
              <a:gd name="T22" fmla="*/ 165651 w 172165"/>
              <a:gd name="T23" fmla="*/ 46668 h 168373"/>
              <a:gd name="T24" fmla="*/ 158384 w 172165"/>
              <a:gd name="T25" fmla="*/ 34956 h 168373"/>
              <a:gd name="T26" fmla="*/ 149285 w 172165"/>
              <a:gd name="T27" fmla="*/ 24619 h 168373"/>
              <a:gd name="T28" fmla="*/ 138554 w 172165"/>
              <a:gd name="T29" fmla="*/ 15854 h 168373"/>
              <a:gd name="T30" fmla="*/ 126399 w 172165"/>
              <a:gd name="T31" fmla="*/ 8852 h 168373"/>
              <a:gd name="T32" fmla="*/ 113021 w 172165"/>
              <a:gd name="T33" fmla="*/ 3805 h 168373"/>
              <a:gd name="T34" fmla="*/ 98616 w 172165"/>
              <a:gd name="T35" fmla="*/ 897 h 168373"/>
              <a:gd name="T36" fmla="*/ 76390 w 172165"/>
              <a:gd name="T37" fmla="*/ 896 h 168373"/>
              <a:gd name="T38" fmla="*/ 62182 w 172165"/>
              <a:gd name="T39" fmla="*/ 3802 h 168373"/>
              <a:gd name="T40" fmla="*/ 48896 w 172165"/>
              <a:gd name="T41" fmla="*/ 8843 h 168373"/>
              <a:gd name="T42" fmla="*/ 36753 w 172165"/>
              <a:gd name="T43" fmla="*/ 15828 h 168373"/>
              <a:gd name="T44" fmla="*/ 25977 w 172165"/>
              <a:gd name="T45" fmla="*/ 24566 h 168373"/>
              <a:gd name="T46" fmla="*/ 16786 w 172165"/>
              <a:gd name="T47" fmla="*/ 34867 h 168373"/>
              <a:gd name="T48" fmla="*/ 9403 w 172165"/>
              <a:gd name="T49" fmla="*/ 46540 h 168373"/>
              <a:gd name="T50" fmla="*/ 4052 w 172165"/>
              <a:gd name="T51" fmla="*/ 59394 h 168373"/>
              <a:gd name="T52" fmla="*/ 960 w 172165"/>
              <a:gd name="T53" fmla="*/ 73242 h 168373"/>
              <a:gd name="T54" fmla="*/ 960 w 172165"/>
              <a:gd name="T55" fmla="*/ 94626 h 168373"/>
              <a:gd name="T56" fmla="*/ 4052 w 172165"/>
              <a:gd name="T57" fmla="*/ 108285 h 168373"/>
              <a:gd name="T58" fmla="*/ 9401 w 172165"/>
              <a:gd name="T59" fmla="*/ 121058 h 168373"/>
              <a:gd name="T60" fmla="*/ 16783 w 172165"/>
              <a:gd name="T61" fmla="*/ 132735 h 168373"/>
              <a:gd name="T62" fmla="*/ 25972 w 172165"/>
              <a:gd name="T63" fmla="*/ 143099 h 168373"/>
              <a:gd name="T64" fmla="*/ 36748 w 172165"/>
              <a:gd name="T65" fmla="*/ 151936 h 168373"/>
              <a:gd name="T66" fmla="*/ 48890 w 172165"/>
              <a:gd name="T67" fmla="*/ 159034 h 168373"/>
              <a:gd name="T68" fmla="*/ 62175 w 172165"/>
              <a:gd name="T69" fmla="*/ 164179 h 168373"/>
              <a:gd name="T70" fmla="*/ 76384 w 172165"/>
              <a:gd name="T71" fmla="*/ 167157 h 168373"/>
              <a:gd name="T72" fmla="*/ 98615 w 172165"/>
              <a:gd name="T73" fmla="*/ 167157 h 16837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72165" h="168373">
                <a:moveTo>
                  <a:pt x="97132" y="167448"/>
                </a:moveTo>
                <a:lnTo>
                  <a:pt x="104343" y="166255"/>
                </a:lnTo>
                <a:lnTo>
                  <a:pt x="111310" y="164469"/>
                </a:lnTo>
                <a:lnTo>
                  <a:pt x="118050" y="162156"/>
                </a:lnTo>
                <a:lnTo>
                  <a:pt x="124467" y="159321"/>
                </a:lnTo>
                <a:lnTo>
                  <a:pt x="130652" y="155985"/>
                </a:lnTo>
                <a:lnTo>
                  <a:pt x="136408" y="152223"/>
                </a:lnTo>
                <a:lnTo>
                  <a:pt x="141948" y="147955"/>
                </a:lnTo>
                <a:lnTo>
                  <a:pt x="146943" y="143393"/>
                </a:lnTo>
                <a:lnTo>
                  <a:pt x="151739" y="138279"/>
                </a:lnTo>
                <a:lnTo>
                  <a:pt x="155883" y="133044"/>
                </a:lnTo>
                <a:lnTo>
                  <a:pt x="159824" y="127177"/>
                </a:lnTo>
                <a:lnTo>
                  <a:pt x="163038" y="121385"/>
                </a:lnTo>
                <a:lnTo>
                  <a:pt x="166004" y="114868"/>
                </a:lnTo>
                <a:lnTo>
                  <a:pt x="168215" y="108620"/>
                </a:lnTo>
                <a:lnTo>
                  <a:pt x="170080" y="101573"/>
                </a:lnTo>
                <a:lnTo>
                  <a:pt x="171215" y="94958"/>
                </a:lnTo>
                <a:lnTo>
                  <a:pt x="172150" y="84186"/>
                </a:lnTo>
                <a:lnTo>
                  <a:pt x="172136" y="83850"/>
                </a:lnTo>
                <a:lnTo>
                  <a:pt x="171260" y="73558"/>
                </a:lnTo>
                <a:lnTo>
                  <a:pt x="170016" y="66181"/>
                </a:lnTo>
                <a:lnTo>
                  <a:pt x="168310" y="59663"/>
                </a:lnTo>
                <a:lnTo>
                  <a:pt x="165903" y="52806"/>
                </a:lnTo>
                <a:lnTo>
                  <a:pt x="163159" y="46749"/>
                </a:lnTo>
                <a:lnTo>
                  <a:pt x="159712" y="40527"/>
                </a:lnTo>
                <a:lnTo>
                  <a:pt x="156002" y="35016"/>
                </a:lnTo>
                <a:lnTo>
                  <a:pt x="151638" y="29527"/>
                </a:lnTo>
                <a:lnTo>
                  <a:pt x="147039" y="24661"/>
                </a:lnTo>
                <a:lnTo>
                  <a:pt x="141873" y="19990"/>
                </a:lnTo>
                <a:lnTo>
                  <a:pt x="136470" y="15881"/>
                </a:lnTo>
                <a:lnTo>
                  <a:pt x="130608" y="12106"/>
                </a:lnTo>
                <a:lnTo>
                  <a:pt x="124497" y="8867"/>
                </a:lnTo>
                <a:lnTo>
                  <a:pt x="118032" y="6065"/>
                </a:lnTo>
                <a:lnTo>
                  <a:pt x="111320" y="3811"/>
                </a:lnTo>
                <a:lnTo>
                  <a:pt x="104337" y="2063"/>
                </a:lnTo>
                <a:lnTo>
                  <a:pt x="97133" y="900"/>
                </a:lnTo>
                <a:lnTo>
                  <a:pt x="86082" y="0"/>
                </a:lnTo>
                <a:lnTo>
                  <a:pt x="75241" y="899"/>
                </a:lnTo>
                <a:lnTo>
                  <a:pt x="68144" y="2063"/>
                </a:lnTo>
                <a:lnTo>
                  <a:pt x="61247" y="3808"/>
                </a:lnTo>
                <a:lnTo>
                  <a:pt x="54574" y="6067"/>
                </a:lnTo>
                <a:lnTo>
                  <a:pt x="48161" y="8858"/>
                </a:lnTo>
                <a:lnTo>
                  <a:pt x="42022" y="12115"/>
                </a:lnTo>
                <a:lnTo>
                  <a:pt x="36201" y="15855"/>
                </a:lnTo>
                <a:lnTo>
                  <a:pt x="30705" y="20016"/>
                </a:lnTo>
                <a:lnTo>
                  <a:pt x="25586" y="24608"/>
                </a:lnTo>
                <a:lnTo>
                  <a:pt x="20842" y="29578"/>
                </a:lnTo>
                <a:lnTo>
                  <a:pt x="16533" y="34927"/>
                </a:lnTo>
                <a:lnTo>
                  <a:pt x="12651" y="40610"/>
                </a:lnTo>
                <a:lnTo>
                  <a:pt x="9262" y="46621"/>
                </a:lnTo>
                <a:lnTo>
                  <a:pt x="6352" y="52921"/>
                </a:lnTo>
                <a:lnTo>
                  <a:pt x="3992" y="59499"/>
                </a:lnTo>
                <a:lnTo>
                  <a:pt x="2165" y="66322"/>
                </a:lnTo>
                <a:lnTo>
                  <a:pt x="945" y="73371"/>
                </a:lnTo>
                <a:lnTo>
                  <a:pt x="0" y="84186"/>
                </a:lnTo>
                <a:lnTo>
                  <a:pt x="945" y="94791"/>
                </a:lnTo>
                <a:lnTo>
                  <a:pt x="2165" y="101731"/>
                </a:lnTo>
                <a:lnTo>
                  <a:pt x="3992" y="108474"/>
                </a:lnTo>
                <a:lnTo>
                  <a:pt x="6351" y="114999"/>
                </a:lnTo>
                <a:lnTo>
                  <a:pt x="9260" y="121271"/>
                </a:lnTo>
                <a:lnTo>
                  <a:pt x="12649" y="127274"/>
                </a:lnTo>
                <a:lnTo>
                  <a:pt x="16530" y="132966"/>
                </a:lnTo>
                <a:lnTo>
                  <a:pt x="20838" y="138341"/>
                </a:lnTo>
                <a:lnTo>
                  <a:pt x="25581" y="143348"/>
                </a:lnTo>
                <a:lnTo>
                  <a:pt x="30700" y="147987"/>
                </a:lnTo>
                <a:lnTo>
                  <a:pt x="36196" y="152202"/>
                </a:lnTo>
                <a:lnTo>
                  <a:pt x="42016" y="155998"/>
                </a:lnTo>
                <a:lnTo>
                  <a:pt x="48155" y="159313"/>
                </a:lnTo>
                <a:lnTo>
                  <a:pt x="54568" y="162159"/>
                </a:lnTo>
                <a:lnTo>
                  <a:pt x="61240" y="164467"/>
                </a:lnTo>
                <a:lnTo>
                  <a:pt x="68137" y="166254"/>
                </a:lnTo>
                <a:lnTo>
                  <a:pt x="75235" y="167448"/>
                </a:lnTo>
                <a:lnTo>
                  <a:pt x="86082" y="168373"/>
                </a:lnTo>
                <a:lnTo>
                  <a:pt x="97132" y="167448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86" name="object 134"/>
          <p:cNvSpPr>
            <a:spLocks/>
          </p:cNvSpPr>
          <p:nvPr/>
        </p:nvSpPr>
        <p:spPr bwMode="auto">
          <a:xfrm>
            <a:off x="3271838" y="2736850"/>
            <a:ext cx="198437" cy="195263"/>
          </a:xfrm>
          <a:custGeom>
            <a:avLst/>
            <a:gdLst>
              <a:gd name="T0" fmla="*/ 106732 w 198113"/>
              <a:gd name="T1" fmla="*/ 197023 h 194294"/>
              <a:gd name="T2" fmla="*/ 118731 w 198113"/>
              <a:gd name="T3" fmla="*/ 195363 h 194294"/>
              <a:gd name="T4" fmla="*/ 130568 w 198113"/>
              <a:gd name="T5" fmla="*/ 192204 h 194294"/>
              <a:gd name="T6" fmla="*/ 142107 w 198113"/>
              <a:gd name="T7" fmla="*/ 187514 h 194294"/>
              <a:gd name="T8" fmla="*/ 153205 w 198113"/>
              <a:gd name="T9" fmla="*/ 181261 h 194294"/>
              <a:gd name="T10" fmla="*/ 159657 w 198113"/>
              <a:gd name="T11" fmla="*/ 176959 h 194294"/>
              <a:gd name="T12" fmla="*/ 169439 w 198113"/>
              <a:gd name="T13" fmla="*/ 168846 h 194294"/>
              <a:gd name="T14" fmla="*/ 177870 w 198113"/>
              <a:gd name="T15" fmla="*/ 159743 h 194294"/>
              <a:gd name="T16" fmla="*/ 184934 w 198113"/>
              <a:gd name="T17" fmla="*/ 149795 h 194294"/>
              <a:gd name="T18" fmla="*/ 190608 w 198113"/>
              <a:gd name="T19" fmla="*/ 139147 h 194294"/>
              <a:gd name="T20" fmla="*/ 194871 w 198113"/>
              <a:gd name="T21" fmla="*/ 127939 h 194294"/>
              <a:gd name="T22" fmla="*/ 197704 w 198113"/>
              <a:gd name="T23" fmla="*/ 116315 h 194294"/>
              <a:gd name="T24" fmla="*/ 199087 w 198113"/>
              <a:gd name="T25" fmla="*/ 104420 h 194294"/>
              <a:gd name="T26" fmla="*/ 198998 w 198113"/>
              <a:gd name="T27" fmla="*/ 92397 h 194294"/>
              <a:gd name="T28" fmla="*/ 197787 w 198113"/>
              <a:gd name="T29" fmla="*/ 83188 h 194294"/>
              <a:gd name="T30" fmla="*/ 188863 w 198113"/>
              <a:gd name="T31" fmla="*/ 75038 h 194294"/>
              <a:gd name="T32" fmla="*/ 177160 w 198113"/>
              <a:gd name="T33" fmla="*/ 67426 h 194294"/>
              <a:gd name="T34" fmla="*/ 164189 w 198113"/>
              <a:gd name="T35" fmla="*/ 61746 h 194294"/>
              <a:gd name="T36" fmla="*/ 150147 w 198113"/>
              <a:gd name="T37" fmla="*/ 58196 h 194294"/>
              <a:gd name="T38" fmla="*/ 135232 w 198113"/>
              <a:gd name="T39" fmla="*/ 56969 h 194294"/>
              <a:gd name="T40" fmla="*/ 128119 w 198113"/>
              <a:gd name="T41" fmla="*/ 57257 h 194294"/>
              <a:gd name="T42" fmla="*/ 113817 w 198113"/>
              <a:gd name="T43" fmla="*/ 59624 h 194294"/>
              <a:gd name="T44" fmla="*/ 100369 w 198113"/>
              <a:gd name="T45" fmla="*/ 64223 h 194294"/>
              <a:gd name="T46" fmla="*/ 87996 w 198113"/>
              <a:gd name="T47" fmla="*/ 70854 h 194294"/>
              <a:gd name="T48" fmla="*/ 76919 w 198113"/>
              <a:gd name="T49" fmla="*/ 79325 h 194294"/>
              <a:gd name="T50" fmla="*/ 67361 w 198113"/>
              <a:gd name="T51" fmla="*/ 89438 h 194294"/>
              <a:gd name="T52" fmla="*/ 59540 w 198113"/>
              <a:gd name="T53" fmla="*/ 100999 h 194294"/>
              <a:gd name="T54" fmla="*/ 53681 w 198113"/>
              <a:gd name="T55" fmla="*/ 113814 h 194294"/>
              <a:gd name="T56" fmla="*/ 50003 w 198113"/>
              <a:gd name="T57" fmla="*/ 127687 h 194294"/>
              <a:gd name="T58" fmla="*/ 48727 w 198113"/>
              <a:gd name="T59" fmla="*/ 142422 h 194294"/>
              <a:gd name="T60" fmla="*/ 49027 w 198113"/>
              <a:gd name="T61" fmla="*/ 149447 h 194294"/>
              <a:gd name="T62" fmla="*/ 51485 w 198113"/>
              <a:gd name="T63" fmla="*/ 163572 h 194294"/>
              <a:gd name="T64" fmla="*/ 56240 w 198113"/>
              <a:gd name="T65" fmla="*/ 176854 h 194294"/>
              <a:gd name="T66" fmla="*/ 63070 w 198113"/>
              <a:gd name="T67" fmla="*/ 189076 h 194294"/>
              <a:gd name="T68" fmla="*/ 71165 w 198113"/>
              <a:gd name="T69" fmla="*/ 193328 h 194294"/>
              <a:gd name="T70" fmla="*/ 82810 w 198113"/>
              <a:gd name="T71" fmla="*/ 195974 h 194294"/>
              <a:gd name="T72" fmla="*/ 94711 w 198113"/>
              <a:gd name="T73" fmla="*/ 197216 h 194294"/>
              <a:gd name="T74" fmla="*/ 106732 w 198113"/>
              <a:gd name="T75" fmla="*/ 197023 h 19429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98113" h="194294">
                <a:moveTo>
                  <a:pt x="106210" y="194104"/>
                </a:moveTo>
                <a:lnTo>
                  <a:pt x="118150" y="192469"/>
                </a:lnTo>
                <a:lnTo>
                  <a:pt x="129930" y="189357"/>
                </a:lnTo>
                <a:lnTo>
                  <a:pt x="141412" y="184736"/>
                </a:lnTo>
                <a:lnTo>
                  <a:pt x="152456" y="178575"/>
                </a:lnTo>
                <a:lnTo>
                  <a:pt x="158876" y="174338"/>
                </a:lnTo>
                <a:lnTo>
                  <a:pt x="168610" y="166344"/>
                </a:lnTo>
                <a:lnTo>
                  <a:pt x="177001" y="157376"/>
                </a:lnTo>
                <a:lnTo>
                  <a:pt x="184030" y="147576"/>
                </a:lnTo>
                <a:lnTo>
                  <a:pt x="189676" y="137085"/>
                </a:lnTo>
                <a:lnTo>
                  <a:pt x="193918" y="126043"/>
                </a:lnTo>
                <a:lnTo>
                  <a:pt x="196737" y="114592"/>
                </a:lnTo>
                <a:lnTo>
                  <a:pt x="198113" y="102873"/>
                </a:lnTo>
                <a:lnTo>
                  <a:pt x="198025" y="91028"/>
                </a:lnTo>
                <a:lnTo>
                  <a:pt x="196820" y="81955"/>
                </a:lnTo>
                <a:lnTo>
                  <a:pt x="187940" y="73926"/>
                </a:lnTo>
                <a:lnTo>
                  <a:pt x="176294" y="66427"/>
                </a:lnTo>
                <a:lnTo>
                  <a:pt x="163386" y="60832"/>
                </a:lnTo>
                <a:lnTo>
                  <a:pt x="149413" y="57334"/>
                </a:lnTo>
                <a:lnTo>
                  <a:pt x="134571" y="56125"/>
                </a:lnTo>
                <a:lnTo>
                  <a:pt x="127492" y="56409"/>
                </a:lnTo>
                <a:lnTo>
                  <a:pt x="113260" y="58741"/>
                </a:lnTo>
                <a:lnTo>
                  <a:pt x="99878" y="63271"/>
                </a:lnTo>
                <a:lnTo>
                  <a:pt x="87566" y="69804"/>
                </a:lnTo>
                <a:lnTo>
                  <a:pt x="76543" y="78149"/>
                </a:lnTo>
                <a:lnTo>
                  <a:pt x="67031" y="88113"/>
                </a:lnTo>
                <a:lnTo>
                  <a:pt x="59249" y="99503"/>
                </a:lnTo>
                <a:lnTo>
                  <a:pt x="53418" y="112128"/>
                </a:lnTo>
                <a:lnTo>
                  <a:pt x="49758" y="125795"/>
                </a:lnTo>
                <a:lnTo>
                  <a:pt x="48489" y="140312"/>
                </a:lnTo>
                <a:lnTo>
                  <a:pt x="48787" y="147233"/>
                </a:lnTo>
                <a:lnTo>
                  <a:pt x="51233" y="161148"/>
                </a:lnTo>
                <a:lnTo>
                  <a:pt x="55964" y="174234"/>
                </a:lnTo>
                <a:lnTo>
                  <a:pt x="62761" y="186275"/>
                </a:lnTo>
                <a:lnTo>
                  <a:pt x="70817" y="190464"/>
                </a:lnTo>
                <a:lnTo>
                  <a:pt x="82405" y="193070"/>
                </a:lnTo>
                <a:lnTo>
                  <a:pt x="94248" y="194294"/>
                </a:lnTo>
                <a:lnTo>
                  <a:pt x="106210" y="194104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87" name="object 135"/>
          <p:cNvSpPr>
            <a:spLocks/>
          </p:cNvSpPr>
          <p:nvPr/>
        </p:nvSpPr>
        <p:spPr bwMode="auto">
          <a:xfrm>
            <a:off x="3271838" y="2736850"/>
            <a:ext cx="198437" cy="195263"/>
          </a:xfrm>
          <a:custGeom>
            <a:avLst/>
            <a:gdLst>
              <a:gd name="T0" fmla="*/ 106732 w 198113"/>
              <a:gd name="T1" fmla="*/ 197023 h 194294"/>
              <a:gd name="T2" fmla="*/ 118731 w 198113"/>
              <a:gd name="T3" fmla="*/ 195363 h 194294"/>
              <a:gd name="T4" fmla="*/ 130568 w 198113"/>
              <a:gd name="T5" fmla="*/ 192204 h 194294"/>
              <a:gd name="T6" fmla="*/ 142107 w 198113"/>
              <a:gd name="T7" fmla="*/ 187514 h 194294"/>
              <a:gd name="T8" fmla="*/ 153205 w 198113"/>
              <a:gd name="T9" fmla="*/ 181261 h 194294"/>
              <a:gd name="T10" fmla="*/ 159657 w 198113"/>
              <a:gd name="T11" fmla="*/ 176959 h 194294"/>
              <a:gd name="T12" fmla="*/ 169439 w 198113"/>
              <a:gd name="T13" fmla="*/ 168846 h 194294"/>
              <a:gd name="T14" fmla="*/ 177870 w 198113"/>
              <a:gd name="T15" fmla="*/ 159743 h 194294"/>
              <a:gd name="T16" fmla="*/ 184934 w 198113"/>
              <a:gd name="T17" fmla="*/ 149795 h 194294"/>
              <a:gd name="T18" fmla="*/ 190608 w 198113"/>
              <a:gd name="T19" fmla="*/ 139147 h 194294"/>
              <a:gd name="T20" fmla="*/ 194871 w 198113"/>
              <a:gd name="T21" fmla="*/ 127939 h 194294"/>
              <a:gd name="T22" fmla="*/ 197704 w 198113"/>
              <a:gd name="T23" fmla="*/ 116315 h 194294"/>
              <a:gd name="T24" fmla="*/ 199087 w 198113"/>
              <a:gd name="T25" fmla="*/ 104420 h 194294"/>
              <a:gd name="T26" fmla="*/ 198998 w 198113"/>
              <a:gd name="T27" fmla="*/ 92397 h 194294"/>
              <a:gd name="T28" fmla="*/ 197787 w 198113"/>
              <a:gd name="T29" fmla="*/ 83188 h 194294"/>
              <a:gd name="T30" fmla="*/ 188863 w 198113"/>
              <a:gd name="T31" fmla="*/ 75038 h 194294"/>
              <a:gd name="T32" fmla="*/ 177160 w 198113"/>
              <a:gd name="T33" fmla="*/ 67426 h 194294"/>
              <a:gd name="T34" fmla="*/ 164189 w 198113"/>
              <a:gd name="T35" fmla="*/ 61746 h 194294"/>
              <a:gd name="T36" fmla="*/ 150147 w 198113"/>
              <a:gd name="T37" fmla="*/ 58196 h 194294"/>
              <a:gd name="T38" fmla="*/ 135232 w 198113"/>
              <a:gd name="T39" fmla="*/ 56969 h 194294"/>
              <a:gd name="T40" fmla="*/ 128119 w 198113"/>
              <a:gd name="T41" fmla="*/ 57257 h 194294"/>
              <a:gd name="T42" fmla="*/ 113817 w 198113"/>
              <a:gd name="T43" fmla="*/ 59624 h 194294"/>
              <a:gd name="T44" fmla="*/ 100369 w 198113"/>
              <a:gd name="T45" fmla="*/ 64223 h 194294"/>
              <a:gd name="T46" fmla="*/ 87996 w 198113"/>
              <a:gd name="T47" fmla="*/ 70854 h 194294"/>
              <a:gd name="T48" fmla="*/ 76919 w 198113"/>
              <a:gd name="T49" fmla="*/ 79325 h 194294"/>
              <a:gd name="T50" fmla="*/ 67361 w 198113"/>
              <a:gd name="T51" fmla="*/ 89438 h 194294"/>
              <a:gd name="T52" fmla="*/ 59540 w 198113"/>
              <a:gd name="T53" fmla="*/ 100999 h 194294"/>
              <a:gd name="T54" fmla="*/ 53681 w 198113"/>
              <a:gd name="T55" fmla="*/ 113814 h 194294"/>
              <a:gd name="T56" fmla="*/ 50003 w 198113"/>
              <a:gd name="T57" fmla="*/ 127687 h 194294"/>
              <a:gd name="T58" fmla="*/ 48727 w 198113"/>
              <a:gd name="T59" fmla="*/ 142422 h 194294"/>
              <a:gd name="T60" fmla="*/ 49027 w 198113"/>
              <a:gd name="T61" fmla="*/ 149447 h 194294"/>
              <a:gd name="T62" fmla="*/ 51485 w 198113"/>
              <a:gd name="T63" fmla="*/ 163572 h 194294"/>
              <a:gd name="T64" fmla="*/ 56240 w 198113"/>
              <a:gd name="T65" fmla="*/ 176854 h 194294"/>
              <a:gd name="T66" fmla="*/ 63070 w 198113"/>
              <a:gd name="T67" fmla="*/ 189076 h 194294"/>
              <a:gd name="T68" fmla="*/ 71165 w 198113"/>
              <a:gd name="T69" fmla="*/ 193328 h 194294"/>
              <a:gd name="T70" fmla="*/ 82810 w 198113"/>
              <a:gd name="T71" fmla="*/ 195974 h 194294"/>
              <a:gd name="T72" fmla="*/ 94711 w 198113"/>
              <a:gd name="T73" fmla="*/ 197216 h 194294"/>
              <a:gd name="T74" fmla="*/ 106732 w 198113"/>
              <a:gd name="T75" fmla="*/ 197023 h 19429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98113" h="194294">
                <a:moveTo>
                  <a:pt x="106210" y="194104"/>
                </a:moveTo>
                <a:lnTo>
                  <a:pt x="118150" y="192469"/>
                </a:lnTo>
                <a:lnTo>
                  <a:pt x="129930" y="189357"/>
                </a:lnTo>
                <a:lnTo>
                  <a:pt x="141412" y="184736"/>
                </a:lnTo>
                <a:lnTo>
                  <a:pt x="152456" y="178575"/>
                </a:lnTo>
                <a:lnTo>
                  <a:pt x="158876" y="174338"/>
                </a:lnTo>
                <a:lnTo>
                  <a:pt x="168610" y="166344"/>
                </a:lnTo>
                <a:lnTo>
                  <a:pt x="177001" y="157376"/>
                </a:lnTo>
                <a:lnTo>
                  <a:pt x="184030" y="147576"/>
                </a:lnTo>
                <a:lnTo>
                  <a:pt x="189676" y="137085"/>
                </a:lnTo>
                <a:lnTo>
                  <a:pt x="193918" y="126043"/>
                </a:lnTo>
                <a:lnTo>
                  <a:pt x="196737" y="114592"/>
                </a:lnTo>
                <a:lnTo>
                  <a:pt x="198113" y="102873"/>
                </a:lnTo>
                <a:lnTo>
                  <a:pt x="198025" y="91028"/>
                </a:lnTo>
                <a:lnTo>
                  <a:pt x="196820" y="81955"/>
                </a:lnTo>
                <a:lnTo>
                  <a:pt x="187940" y="73926"/>
                </a:lnTo>
                <a:lnTo>
                  <a:pt x="176294" y="66427"/>
                </a:lnTo>
                <a:lnTo>
                  <a:pt x="163386" y="60832"/>
                </a:lnTo>
                <a:lnTo>
                  <a:pt x="149413" y="57334"/>
                </a:lnTo>
                <a:lnTo>
                  <a:pt x="134571" y="56125"/>
                </a:lnTo>
                <a:lnTo>
                  <a:pt x="127492" y="56409"/>
                </a:lnTo>
                <a:lnTo>
                  <a:pt x="113260" y="58741"/>
                </a:lnTo>
                <a:lnTo>
                  <a:pt x="99878" y="63271"/>
                </a:lnTo>
                <a:lnTo>
                  <a:pt x="87566" y="69804"/>
                </a:lnTo>
                <a:lnTo>
                  <a:pt x="76543" y="78149"/>
                </a:lnTo>
                <a:lnTo>
                  <a:pt x="67031" y="88113"/>
                </a:lnTo>
                <a:lnTo>
                  <a:pt x="59249" y="99503"/>
                </a:lnTo>
                <a:lnTo>
                  <a:pt x="53418" y="112128"/>
                </a:lnTo>
                <a:lnTo>
                  <a:pt x="49758" y="125795"/>
                </a:lnTo>
                <a:lnTo>
                  <a:pt x="48489" y="140312"/>
                </a:lnTo>
                <a:lnTo>
                  <a:pt x="48787" y="147233"/>
                </a:lnTo>
                <a:lnTo>
                  <a:pt x="51233" y="161148"/>
                </a:lnTo>
                <a:lnTo>
                  <a:pt x="55964" y="174234"/>
                </a:lnTo>
                <a:lnTo>
                  <a:pt x="62761" y="186275"/>
                </a:lnTo>
                <a:lnTo>
                  <a:pt x="70817" y="190464"/>
                </a:lnTo>
                <a:lnTo>
                  <a:pt x="82405" y="193070"/>
                </a:lnTo>
                <a:lnTo>
                  <a:pt x="94248" y="194294"/>
                </a:lnTo>
                <a:lnTo>
                  <a:pt x="106210" y="194104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88" name="object 136"/>
          <p:cNvSpPr>
            <a:spLocks/>
          </p:cNvSpPr>
          <p:nvPr/>
        </p:nvSpPr>
        <p:spPr bwMode="auto">
          <a:xfrm>
            <a:off x="3271838" y="2736850"/>
            <a:ext cx="198437" cy="195263"/>
          </a:xfrm>
          <a:custGeom>
            <a:avLst/>
            <a:gdLst>
              <a:gd name="T0" fmla="*/ 106732 w 198113"/>
              <a:gd name="T1" fmla="*/ 197023 h 194294"/>
              <a:gd name="T2" fmla="*/ 118731 w 198113"/>
              <a:gd name="T3" fmla="*/ 195363 h 194294"/>
              <a:gd name="T4" fmla="*/ 130568 w 198113"/>
              <a:gd name="T5" fmla="*/ 192204 h 194294"/>
              <a:gd name="T6" fmla="*/ 142107 w 198113"/>
              <a:gd name="T7" fmla="*/ 187514 h 194294"/>
              <a:gd name="T8" fmla="*/ 153205 w 198113"/>
              <a:gd name="T9" fmla="*/ 181261 h 194294"/>
              <a:gd name="T10" fmla="*/ 159657 w 198113"/>
              <a:gd name="T11" fmla="*/ 176959 h 194294"/>
              <a:gd name="T12" fmla="*/ 169439 w 198113"/>
              <a:gd name="T13" fmla="*/ 168846 h 194294"/>
              <a:gd name="T14" fmla="*/ 177870 w 198113"/>
              <a:gd name="T15" fmla="*/ 159743 h 194294"/>
              <a:gd name="T16" fmla="*/ 184934 w 198113"/>
              <a:gd name="T17" fmla="*/ 149795 h 194294"/>
              <a:gd name="T18" fmla="*/ 190608 w 198113"/>
              <a:gd name="T19" fmla="*/ 139147 h 194294"/>
              <a:gd name="T20" fmla="*/ 194871 w 198113"/>
              <a:gd name="T21" fmla="*/ 127939 h 194294"/>
              <a:gd name="T22" fmla="*/ 197704 w 198113"/>
              <a:gd name="T23" fmla="*/ 116315 h 194294"/>
              <a:gd name="T24" fmla="*/ 199087 w 198113"/>
              <a:gd name="T25" fmla="*/ 104420 h 194294"/>
              <a:gd name="T26" fmla="*/ 198998 w 198113"/>
              <a:gd name="T27" fmla="*/ 92397 h 194294"/>
              <a:gd name="T28" fmla="*/ 197787 w 198113"/>
              <a:gd name="T29" fmla="*/ 83188 h 194294"/>
              <a:gd name="T30" fmla="*/ 188863 w 198113"/>
              <a:gd name="T31" fmla="*/ 75038 h 194294"/>
              <a:gd name="T32" fmla="*/ 177160 w 198113"/>
              <a:gd name="T33" fmla="*/ 67426 h 194294"/>
              <a:gd name="T34" fmla="*/ 164189 w 198113"/>
              <a:gd name="T35" fmla="*/ 61746 h 194294"/>
              <a:gd name="T36" fmla="*/ 150147 w 198113"/>
              <a:gd name="T37" fmla="*/ 58196 h 194294"/>
              <a:gd name="T38" fmla="*/ 135232 w 198113"/>
              <a:gd name="T39" fmla="*/ 56969 h 194294"/>
              <a:gd name="T40" fmla="*/ 128119 w 198113"/>
              <a:gd name="T41" fmla="*/ 57257 h 194294"/>
              <a:gd name="T42" fmla="*/ 113817 w 198113"/>
              <a:gd name="T43" fmla="*/ 59624 h 194294"/>
              <a:gd name="T44" fmla="*/ 100369 w 198113"/>
              <a:gd name="T45" fmla="*/ 64223 h 194294"/>
              <a:gd name="T46" fmla="*/ 87996 w 198113"/>
              <a:gd name="T47" fmla="*/ 70854 h 194294"/>
              <a:gd name="T48" fmla="*/ 76919 w 198113"/>
              <a:gd name="T49" fmla="*/ 79325 h 194294"/>
              <a:gd name="T50" fmla="*/ 67361 w 198113"/>
              <a:gd name="T51" fmla="*/ 89438 h 194294"/>
              <a:gd name="T52" fmla="*/ 59540 w 198113"/>
              <a:gd name="T53" fmla="*/ 100999 h 194294"/>
              <a:gd name="T54" fmla="*/ 53681 w 198113"/>
              <a:gd name="T55" fmla="*/ 113814 h 194294"/>
              <a:gd name="T56" fmla="*/ 50003 w 198113"/>
              <a:gd name="T57" fmla="*/ 127687 h 194294"/>
              <a:gd name="T58" fmla="*/ 48727 w 198113"/>
              <a:gd name="T59" fmla="*/ 142422 h 194294"/>
              <a:gd name="T60" fmla="*/ 49027 w 198113"/>
              <a:gd name="T61" fmla="*/ 149447 h 194294"/>
              <a:gd name="T62" fmla="*/ 51485 w 198113"/>
              <a:gd name="T63" fmla="*/ 163572 h 194294"/>
              <a:gd name="T64" fmla="*/ 56240 w 198113"/>
              <a:gd name="T65" fmla="*/ 176854 h 194294"/>
              <a:gd name="T66" fmla="*/ 63070 w 198113"/>
              <a:gd name="T67" fmla="*/ 189076 h 194294"/>
              <a:gd name="T68" fmla="*/ 71165 w 198113"/>
              <a:gd name="T69" fmla="*/ 193328 h 194294"/>
              <a:gd name="T70" fmla="*/ 82810 w 198113"/>
              <a:gd name="T71" fmla="*/ 195974 h 194294"/>
              <a:gd name="T72" fmla="*/ 94711 w 198113"/>
              <a:gd name="T73" fmla="*/ 197216 h 194294"/>
              <a:gd name="T74" fmla="*/ 106732 w 198113"/>
              <a:gd name="T75" fmla="*/ 197023 h 19429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98113" h="194294">
                <a:moveTo>
                  <a:pt x="106210" y="194104"/>
                </a:moveTo>
                <a:lnTo>
                  <a:pt x="118150" y="192469"/>
                </a:lnTo>
                <a:lnTo>
                  <a:pt x="129930" y="189357"/>
                </a:lnTo>
                <a:lnTo>
                  <a:pt x="141412" y="184736"/>
                </a:lnTo>
                <a:lnTo>
                  <a:pt x="152456" y="178575"/>
                </a:lnTo>
                <a:lnTo>
                  <a:pt x="158876" y="174338"/>
                </a:lnTo>
                <a:lnTo>
                  <a:pt x="168610" y="166344"/>
                </a:lnTo>
                <a:lnTo>
                  <a:pt x="177001" y="157376"/>
                </a:lnTo>
                <a:lnTo>
                  <a:pt x="184030" y="147576"/>
                </a:lnTo>
                <a:lnTo>
                  <a:pt x="189676" y="137085"/>
                </a:lnTo>
                <a:lnTo>
                  <a:pt x="193918" y="126043"/>
                </a:lnTo>
                <a:lnTo>
                  <a:pt x="196737" y="114592"/>
                </a:lnTo>
                <a:lnTo>
                  <a:pt x="198113" y="102873"/>
                </a:lnTo>
                <a:lnTo>
                  <a:pt x="198025" y="91028"/>
                </a:lnTo>
                <a:lnTo>
                  <a:pt x="196820" y="81955"/>
                </a:lnTo>
                <a:lnTo>
                  <a:pt x="187940" y="73926"/>
                </a:lnTo>
                <a:lnTo>
                  <a:pt x="176294" y="66427"/>
                </a:lnTo>
                <a:lnTo>
                  <a:pt x="163386" y="60832"/>
                </a:lnTo>
                <a:lnTo>
                  <a:pt x="149413" y="57334"/>
                </a:lnTo>
                <a:lnTo>
                  <a:pt x="134571" y="56125"/>
                </a:lnTo>
                <a:lnTo>
                  <a:pt x="127492" y="56409"/>
                </a:lnTo>
                <a:lnTo>
                  <a:pt x="113260" y="58741"/>
                </a:lnTo>
                <a:lnTo>
                  <a:pt x="99878" y="63271"/>
                </a:lnTo>
                <a:lnTo>
                  <a:pt x="87566" y="69804"/>
                </a:lnTo>
                <a:lnTo>
                  <a:pt x="76543" y="78149"/>
                </a:lnTo>
                <a:lnTo>
                  <a:pt x="67031" y="88113"/>
                </a:lnTo>
                <a:lnTo>
                  <a:pt x="59249" y="99503"/>
                </a:lnTo>
                <a:lnTo>
                  <a:pt x="53418" y="112128"/>
                </a:lnTo>
                <a:lnTo>
                  <a:pt x="49758" y="125795"/>
                </a:lnTo>
                <a:lnTo>
                  <a:pt x="48489" y="140312"/>
                </a:lnTo>
                <a:lnTo>
                  <a:pt x="48787" y="147233"/>
                </a:lnTo>
                <a:lnTo>
                  <a:pt x="51233" y="161148"/>
                </a:lnTo>
                <a:lnTo>
                  <a:pt x="55964" y="174234"/>
                </a:lnTo>
                <a:lnTo>
                  <a:pt x="62761" y="186275"/>
                </a:lnTo>
                <a:lnTo>
                  <a:pt x="70817" y="190464"/>
                </a:lnTo>
                <a:lnTo>
                  <a:pt x="82405" y="193070"/>
                </a:lnTo>
                <a:lnTo>
                  <a:pt x="94248" y="194294"/>
                </a:lnTo>
                <a:lnTo>
                  <a:pt x="106210" y="194104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89" name="object 137"/>
          <p:cNvSpPr>
            <a:spLocks/>
          </p:cNvSpPr>
          <p:nvPr/>
        </p:nvSpPr>
        <p:spPr bwMode="auto">
          <a:xfrm>
            <a:off x="3305175" y="2770188"/>
            <a:ext cx="131763" cy="128587"/>
          </a:xfrm>
          <a:custGeom>
            <a:avLst/>
            <a:gdLst>
              <a:gd name="T0" fmla="*/ 77735 w 132203"/>
              <a:gd name="T1" fmla="*/ 125953 h 129287"/>
              <a:gd name="T2" fmla="*/ 89334 w 132203"/>
              <a:gd name="T3" fmla="*/ 122515 h 129287"/>
              <a:gd name="T4" fmla="*/ 100335 w 132203"/>
              <a:gd name="T5" fmla="*/ 116809 h 129287"/>
              <a:gd name="T6" fmla="*/ 104975 w 132203"/>
              <a:gd name="T7" fmla="*/ 113795 h 129287"/>
              <a:gd name="T8" fmla="*/ 114212 w 132203"/>
              <a:gd name="T9" fmla="*/ 105748 h 129287"/>
              <a:gd name="T10" fmla="*/ 121488 w 132203"/>
              <a:gd name="T11" fmla="*/ 96354 h 129287"/>
              <a:gd name="T12" fmla="*/ 126736 w 132203"/>
              <a:gd name="T13" fmla="*/ 85931 h 129287"/>
              <a:gd name="T14" fmla="*/ 129891 w 132203"/>
              <a:gd name="T15" fmla="*/ 74805 h 129287"/>
              <a:gd name="T16" fmla="*/ 130887 w 132203"/>
              <a:gd name="T17" fmla="*/ 63296 h 129287"/>
              <a:gd name="T18" fmla="*/ 129657 w 132203"/>
              <a:gd name="T19" fmla="*/ 51726 h 129287"/>
              <a:gd name="T20" fmla="*/ 126134 w 132203"/>
              <a:gd name="T21" fmla="*/ 40420 h 129287"/>
              <a:gd name="T22" fmla="*/ 120253 w 132203"/>
              <a:gd name="T23" fmla="*/ 29697 h 129287"/>
              <a:gd name="T24" fmla="*/ 116641 w 132203"/>
              <a:gd name="T25" fmla="*/ 24825 h 129287"/>
              <a:gd name="T26" fmla="*/ 100335 w 132203"/>
              <a:gd name="T27" fmla="*/ 23235 h 129287"/>
              <a:gd name="T28" fmla="*/ 93324 w 132203"/>
              <a:gd name="T29" fmla="*/ 23513 h 129287"/>
              <a:gd name="T30" fmla="*/ 79235 w 132203"/>
              <a:gd name="T31" fmla="*/ 25809 h 129287"/>
              <a:gd name="T32" fmla="*/ 65986 w 132203"/>
              <a:gd name="T33" fmla="*/ 30264 h 129287"/>
              <a:gd name="T34" fmla="*/ 53796 w 132203"/>
              <a:gd name="T35" fmla="*/ 36692 h 129287"/>
              <a:gd name="T36" fmla="*/ 42883 w 132203"/>
              <a:gd name="T37" fmla="*/ 44903 h 129287"/>
              <a:gd name="T38" fmla="*/ 33465 w 132203"/>
              <a:gd name="T39" fmla="*/ 54705 h 129287"/>
              <a:gd name="T40" fmla="*/ 25761 w 132203"/>
              <a:gd name="T41" fmla="*/ 65911 h 129287"/>
              <a:gd name="T42" fmla="*/ 19988 w 132203"/>
              <a:gd name="T43" fmla="*/ 78333 h 129287"/>
              <a:gd name="T44" fmla="*/ 16364 w 132203"/>
              <a:gd name="T45" fmla="*/ 91779 h 129287"/>
              <a:gd name="T46" fmla="*/ 15250 w 132203"/>
              <a:gd name="T47" fmla="*/ 104447 h 129287"/>
              <a:gd name="T48" fmla="*/ 22274 w 132203"/>
              <a:gd name="T49" fmla="*/ 111736 h 129287"/>
              <a:gd name="T50" fmla="*/ 31935 w 132203"/>
              <a:gd name="T51" fmla="*/ 118519 h 129287"/>
              <a:gd name="T52" fmla="*/ 42641 w 132203"/>
              <a:gd name="T53" fmla="*/ 123406 h 129287"/>
              <a:gd name="T54" fmla="*/ 54060 w 132203"/>
              <a:gd name="T55" fmla="*/ 126324 h 129287"/>
              <a:gd name="T56" fmla="*/ 65868 w 132203"/>
              <a:gd name="T57" fmla="*/ 127199 h 129287"/>
              <a:gd name="T58" fmla="*/ 77735 w 132203"/>
              <a:gd name="T59" fmla="*/ 125953 h 1292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32203" h="129287">
                <a:moveTo>
                  <a:pt x="78516" y="128021"/>
                </a:moveTo>
                <a:lnTo>
                  <a:pt x="90231" y="124527"/>
                </a:lnTo>
                <a:lnTo>
                  <a:pt x="101343" y="118727"/>
                </a:lnTo>
                <a:lnTo>
                  <a:pt x="106031" y="115663"/>
                </a:lnTo>
                <a:lnTo>
                  <a:pt x="115360" y="107485"/>
                </a:lnTo>
                <a:lnTo>
                  <a:pt x="122709" y="97936"/>
                </a:lnTo>
                <a:lnTo>
                  <a:pt x="128010" y="87342"/>
                </a:lnTo>
                <a:lnTo>
                  <a:pt x="131197" y="76033"/>
                </a:lnTo>
                <a:lnTo>
                  <a:pt x="132203" y="64335"/>
                </a:lnTo>
                <a:lnTo>
                  <a:pt x="130960" y="52576"/>
                </a:lnTo>
                <a:lnTo>
                  <a:pt x="127402" y="41083"/>
                </a:lnTo>
                <a:lnTo>
                  <a:pt x="121462" y="30185"/>
                </a:lnTo>
                <a:lnTo>
                  <a:pt x="117814" y="25233"/>
                </a:lnTo>
                <a:lnTo>
                  <a:pt x="101343" y="23616"/>
                </a:lnTo>
                <a:lnTo>
                  <a:pt x="94263" y="23899"/>
                </a:lnTo>
                <a:lnTo>
                  <a:pt x="80031" y="26232"/>
                </a:lnTo>
                <a:lnTo>
                  <a:pt x="66649" y="30762"/>
                </a:lnTo>
                <a:lnTo>
                  <a:pt x="54337" y="37295"/>
                </a:lnTo>
                <a:lnTo>
                  <a:pt x="43314" y="45640"/>
                </a:lnTo>
                <a:lnTo>
                  <a:pt x="33802" y="55603"/>
                </a:lnTo>
                <a:lnTo>
                  <a:pt x="26020" y="66994"/>
                </a:lnTo>
                <a:lnTo>
                  <a:pt x="20189" y="79619"/>
                </a:lnTo>
                <a:lnTo>
                  <a:pt x="16529" y="93286"/>
                </a:lnTo>
                <a:lnTo>
                  <a:pt x="15403" y="106163"/>
                </a:lnTo>
                <a:lnTo>
                  <a:pt x="22498" y="113571"/>
                </a:lnTo>
                <a:lnTo>
                  <a:pt x="32256" y="120465"/>
                </a:lnTo>
                <a:lnTo>
                  <a:pt x="43069" y="125432"/>
                </a:lnTo>
                <a:lnTo>
                  <a:pt x="54604" y="128398"/>
                </a:lnTo>
                <a:lnTo>
                  <a:pt x="66530" y="129287"/>
                </a:lnTo>
                <a:lnTo>
                  <a:pt x="78516" y="128021"/>
                </a:lnTo>
                <a:close/>
              </a:path>
            </a:pathLst>
          </a:custGeom>
          <a:solidFill>
            <a:srgbClr val="6CB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90" name="object 138"/>
          <p:cNvSpPr>
            <a:spLocks/>
          </p:cNvSpPr>
          <p:nvPr/>
        </p:nvSpPr>
        <p:spPr bwMode="auto">
          <a:xfrm>
            <a:off x="3338513" y="2803525"/>
            <a:ext cx="65087" cy="63500"/>
          </a:xfrm>
          <a:custGeom>
            <a:avLst/>
            <a:gdLst>
              <a:gd name="T0" fmla="*/ 39180 w 64903"/>
              <a:gd name="T1" fmla="*/ 63649 h 63297"/>
              <a:gd name="T2" fmla="*/ 50425 w 64903"/>
              <a:gd name="T3" fmla="*/ 58965 h 63297"/>
              <a:gd name="T4" fmla="*/ 52443 w 64903"/>
              <a:gd name="T5" fmla="*/ 57730 h 63297"/>
              <a:gd name="T6" fmla="*/ 61049 w 64903"/>
              <a:gd name="T7" fmla="*/ 48973 h 63297"/>
              <a:gd name="T8" fmla="*/ 65457 w 64903"/>
              <a:gd name="T9" fmla="*/ 37876 h 63297"/>
              <a:gd name="T10" fmla="*/ 65395 w 64903"/>
              <a:gd name="T11" fmla="*/ 25980 h 63297"/>
              <a:gd name="T12" fmla="*/ 60585 w 64903"/>
              <a:gd name="T13" fmla="*/ 14817 h 63297"/>
              <a:gd name="T14" fmla="*/ 58360 w 64903"/>
              <a:gd name="T15" fmla="*/ 11799 h 63297"/>
              <a:gd name="T16" fmla="*/ 49040 w 64903"/>
              <a:gd name="T17" fmla="*/ 3942 h 63297"/>
              <a:gd name="T18" fmla="*/ 37858 w 64903"/>
              <a:gd name="T19" fmla="*/ 0 h 63297"/>
              <a:gd name="T20" fmla="*/ 28909 w 64903"/>
              <a:gd name="T21" fmla="*/ 172 h 63297"/>
              <a:gd name="T22" fmla="*/ 21070 w 64903"/>
              <a:gd name="T23" fmla="*/ 4335 h 63297"/>
              <a:gd name="T24" fmla="*/ 9953 w 64903"/>
              <a:gd name="T25" fmla="*/ 12761 h 63297"/>
              <a:gd name="T26" fmla="*/ 2417 w 64903"/>
              <a:gd name="T27" fmla="*/ 20664 h 63297"/>
              <a:gd name="T28" fmla="*/ 206 w 64903"/>
              <a:gd name="T29" fmla="*/ 26374 h 63297"/>
              <a:gd name="T30" fmla="*/ 0 w 64903"/>
              <a:gd name="T31" fmla="*/ 38419 h 63297"/>
              <a:gd name="T32" fmla="*/ 4206 w 64903"/>
              <a:gd name="T33" fmla="*/ 50126 h 63297"/>
              <a:gd name="T34" fmla="*/ 6078 w 64903"/>
              <a:gd name="T35" fmla="*/ 52520 h 63297"/>
              <a:gd name="T36" fmla="*/ 15594 w 64903"/>
              <a:gd name="T37" fmla="*/ 60082 h 63297"/>
              <a:gd name="T38" fmla="*/ 27099 w 64903"/>
              <a:gd name="T39" fmla="*/ 63908 h 63297"/>
              <a:gd name="T40" fmla="*/ 39180 w 64903"/>
              <a:gd name="T41" fmla="*/ 63649 h 6329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64903" h="63297">
                <a:moveTo>
                  <a:pt x="38849" y="63041"/>
                </a:moveTo>
                <a:lnTo>
                  <a:pt x="49998" y="58401"/>
                </a:lnTo>
                <a:lnTo>
                  <a:pt x="52000" y="57178"/>
                </a:lnTo>
                <a:lnTo>
                  <a:pt x="60532" y="48504"/>
                </a:lnTo>
                <a:lnTo>
                  <a:pt x="64903" y="37514"/>
                </a:lnTo>
                <a:lnTo>
                  <a:pt x="64842" y="25731"/>
                </a:lnTo>
                <a:lnTo>
                  <a:pt x="60073" y="14676"/>
                </a:lnTo>
                <a:lnTo>
                  <a:pt x="57866" y="11686"/>
                </a:lnTo>
                <a:lnTo>
                  <a:pt x="48625" y="3903"/>
                </a:lnTo>
                <a:lnTo>
                  <a:pt x="37538" y="0"/>
                </a:lnTo>
                <a:lnTo>
                  <a:pt x="28665" y="169"/>
                </a:lnTo>
                <a:lnTo>
                  <a:pt x="20892" y="4293"/>
                </a:lnTo>
                <a:lnTo>
                  <a:pt x="9869" y="12638"/>
                </a:lnTo>
                <a:lnTo>
                  <a:pt x="2396" y="20466"/>
                </a:lnTo>
                <a:lnTo>
                  <a:pt x="203" y="26122"/>
                </a:lnTo>
                <a:lnTo>
                  <a:pt x="0" y="38052"/>
                </a:lnTo>
                <a:lnTo>
                  <a:pt x="4170" y="49647"/>
                </a:lnTo>
                <a:lnTo>
                  <a:pt x="6027" y="52018"/>
                </a:lnTo>
                <a:lnTo>
                  <a:pt x="15462" y="59508"/>
                </a:lnTo>
                <a:lnTo>
                  <a:pt x="26870" y="63297"/>
                </a:lnTo>
                <a:lnTo>
                  <a:pt x="38849" y="63041"/>
                </a:lnTo>
                <a:close/>
              </a:path>
            </a:pathLst>
          </a:cu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91" name="object 139"/>
          <p:cNvSpPr>
            <a:spLocks/>
          </p:cNvSpPr>
          <p:nvPr/>
        </p:nvSpPr>
        <p:spPr bwMode="auto">
          <a:xfrm>
            <a:off x="2632075" y="2501900"/>
            <a:ext cx="173038" cy="168275"/>
          </a:xfrm>
          <a:custGeom>
            <a:avLst/>
            <a:gdLst>
              <a:gd name="T0" fmla="*/ 105933 w 172165"/>
              <a:gd name="T1" fmla="*/ 165996 h 168358"/>
              <a:gd name="T2" fmla="*/ 119854 w 172165"/>
              <a:gd name="T3" fmla="*/ 161905 h 168358"/>
              <a:gd name="T4" fmla="*/ 132647 w 172165"/>
              <a:gd name="T5" fmla="*/ 155745 h 168358"/>
              <a:gd name="T6" fmla="*/ 144117 w 172165"/>
              <a:gd name="T7" fmla="*/ 147728 h 168358"/>
              <a:gd name="T8" fmla="*/ 154059 w 172165"/>
              <a:gd name="T9" fmla="*/ 138069 h 168358"/>
              <a:gd name="T10" fmla="*/ 162269 w 172165"/>
              <a:gd name="T11" fmla="*/ 126983 h 168358"/>
              <a:gd name="T12" fmla="*/ 168543 w 172165"/>
              <a:gd name="T13" fmla="*/ 114692 h 168358"/>
              <a:gd name="T14" fmla="*/ 172681 w 172165"/>
              <a:gd name="T15" fmla="*/ 101419 h 168358"/>
              <a:gd name="T16" fmla="*/ 174782 w 172165"/>
              <a:gd name="T17" fmla="*/ 84062 h 168358"/>
              <a:gd name="T18" fmla="*/ 173878 w 172165"/>
              <a:gd name="T19" fmla="*/ 73450 h 168358"/>
              <a:gd name="T20" fmla="*/ 170883 w 172165"/>
              <a:gd name="T21" fmla="*/ 59576 h 168358"/>
              <a:gd name="T22" fmla="*/ 165654 w 172165"/>
              <a:gd name="T23" fmla="*/ 46680 h 168358"/>
              <a:gd name="T24" fmla="*/ 158387 w 172165"/>
              <a:gd name="T25" fmla="*/ 34965 h 168358"/>
              <a:gd name="T26" fmla="*/ 149287 w 172165"/>
              <a:gd name="T27" fmla="*/ 24625 h 168358"/>
              <a:gd name="T28" fmla="*/ 138557 w 172165"/>
              <a:gd name="T29" fmla="*/ 15857 h 168358"/>
              <a:gd name="T30" fmla="*/ 126400 w 172165"/>
              <a:gd name="T31" fmla="*/ 8855 h 168358"/>
              <a:gd name="T32" fmla="*/ 113021 w 172165"/>
              <a:gd name="T33" fmla="*/ 3805 h 168358"/>
              <a:gd name="T34" fmla="*/ 98619 w 172165"/>
              <a:gd name="T35" fmla="*/ 900 h 168358"/>
              <a:gd name="T36" fmla="*/ 76391 w 172165"/>
              <a:gd name="T37" fmla="*/ 899 h 168358"/>
              <a:gd name="T38" fmla="*/ 62184 w 172165"/>
              <a:gd name="T39" fmla="*/ 3802 h 168358"/>
              <a:gd name="T40" fmla="*/ 48897 w 172165"/>
              <a:gd name="T41" fmla="*/ 8846 h 168358"/>
              <a:gd name="T42" fmla="*/ 36754 w 172165"/>
              <a:gd name="T43" fmla="*/ 15831 h 168358"/>
              <a:gd name="T44" fmla="*/ 25977 w 172165"/>
              <a:gd name="T45" fmla="*/ 24572 h 168358"/>
              <a:gd name="T46" fmla="*/ 16786 w 172165"/>
              <a:gd name="T47" fmla="*/ 34876 h 168358"/>
              <a:gd name="T48" fmla="*/ 9403 w 172165"/>
              <a:gd name="T49" fmla="*/ 46552 h 168358"/>
              <a:gd name="T50" fmla="*/ 4052 w 172165"/>
              <a:gd name="T51" fmla="*/ 59412 h 168358"/>
              <a:gd name="T52" fmla="*/ 960 w 172165"/>
              <a:gd name="T53" fmla="*/ 73263 h 168358"/>
              <a:gd name="T54" fmla="*/ 960 w 172165"/>
              <a:gd name="T55" fmla="*/ 94645 h 168358"/>
              <a:gd name="T56" fmla="*/ 4051 w 172165"/>
              <a:gd name="T57" fmla="*/ 108311 h 168358"/>
              <a:gd name="T58" fmla="*/ 9400 w 172165"/>
              <a:gd name="T59" fmla="*/ 121086 h 168358"/>
              <a:gd name="T60" fmla="*/ 16782 w 172165"/>
              <a:gd name="T61" fmla="*/ 132763 h 168358"/>
              <a:gd name="T62" fmla="*/ 25972 w 172165"/>
              <a:gd name="T63" fmla="*/ 143128 h 168358"/>
              <a:gd name="T64" fmla="*/ 36750 w 172165"/>
              <a:gd name="T65" fmla="*/ 151968 h 168358"/>
              <a:gd name="T66" fmla="*/ 48893 w 172165"/>
              <a:gd name="T67" fmla="*/ 159067 h 168358"/>
              <a:gd name="T68" fmla="*/ 62181 w 172165"/>
              <a:gd name="T69" fmla="*/ 164212 h 168358"/>
              <a:gd name="T70" fmla="*/ 76389 w 172165"/>
              <a:gd name="T71" fmla="*/ 167186 h 168358"/>
              <a:gd name="T72" fmla="*/ 98613 w 172165"/>
              <a:gd name="T73" fmla="*/ 167186 h 16835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72165" h="168358">
                <a:moveTo>
                  <a:pt x="97127" y="167434"/>
                </a:moveTo>
                <a:lnTo>
                  <a:pt x="104338" y="166242"/>
                </a:lnTo>
                <a:lnTo>
                  <a:pt x="111307" y="164457"/>
                </a:lnTo>
                <a:lnTo>
                  <a:pt x="118048" y="162145"/>
                </a:lnTo>
                <a:lnTo>
                  <a:pt x="124465" y="159310"/>
                </a:lnTo>
                <a:lnTo>
                  <a:pt x="130650" y="155976"/>
                </a:lnTo>
                <a:lnTo>
                  <a:pt x="136407" y="152214"/>
                </a:lnTo>
                <a:lnTo>
                  <a:pt x="141947" y="147947"/>
                </a:lnTo>
                <a:lnTo>
                  <a:pt x="146943" y="143386"/>
                </a:lnTo>
                <a:lnTo>
                  <a:pt x="151740" y="138273"/>
                </a:lnTo>
                <a:lnTo>
                  <a:pt x="155883" y="133038"/>
                </a:lnTo>
                <a:lnTo>
                  <a:pt x="159825" y="127172"/>
                </a:lnTo>
                <a:lnTo>
                  <a:pt x="163039" y="121380"/>
                </a:lnTo>
                <a:lnTo>
                  <a:pt x="166005" y="114863"/>
                </a:lnTo>
                <a:lnTo>
                  <a:pt x="168216" y="108616"/>
                </a:lnTo>
                <a:lnTo>
                  <a:pt x="170081" y="101569"/>
                </a:lnTo>
                <a:lnTo>
                  <a:pt x="171215" y="94953"/>
                </a:lnTo>
                <a:lnTo>
                  <a:pt x="172150" y="84186"/>
                </a:lnTo>
                <a:lnTo>
                  <a:pt x="172136" y="83850"/>
                </a:lnTo>
                <a:lnTo>
                  <a:pt x="171260" y="73558"/>
                </a:lnTo>
                <a:lnTo>
                  <a:pt x="170016" y="66181"/>
                </a:lnTo>
                <a:lnTo>
                  <a:pt x="168310" y="59663"/>
                </a:lnTo>
                <a:lnTo>
                  <a:pt x="165903" y="52806"/>
                </a:lnTo>
                <a:lnTo>
                  <a:pt x="163159" y="46749"/>
                </a:lnTo>
                <a:lnTo>
                  <a:pt x="159712" y="40527"/>
                </a:lnTo>
                <a:lnTo>
                  <a:pt x="156002" y="35016"/>
                </a:lnTo>
                <a:lnTo>
                  <a:pt x="151638" y="29527"/>
                </a:lnTo>
                <a:lnTo>
                  <a:pt x="147039" y="24661"/>
                </a:lnTo>
                <a:lnTo>
                  <a:pt x="141873" y="19990"/>
                </a:lnTo>
                <a:lnTo>
                  <a:pt x="136470" y="15881"/>
                </a:lnTo>
                <a:lnTo>
                  <a:pt x="130608" y="12106"/>
                </a:lnTo>
                <a:lnTo>
                  <a:pt x="124497" y="8867"/>
                </a:lnTo>
                <a:lnTo>
                  <a:pt x="118032" y="6065"/>
                </a:lnTo>
                <a:lnTo>
                  <a:pt x="111320" y="3811"/>
                </a:lnTo>
                <a:lnTo>
                  <a:pt x="104337" y="2063"/>
                </a:lnTo>
                <a:lnTo>
                  <a:pt x="97133" y="900"/>
                </a:lnTo>
                <a:lnTo>
                  <a:pt x="86082" y="0"/>
                </a:lnTo>
                <a:lnTo>
                  <a:pt x="75241" y="899"/>
                </a:lnTo>
                <a:lnTo>
                  <a:pt x="68144" y="2063"/>
                </a:lnTo>
                <a:lnTo>
                  <a:pt x="61247" y="3808"/>
                </a:lnTo>
                <a:lnTo>
                  <a:pt x="54574" y="6067"/>
                </a:lnTo>
                <a:lnTo>
                  <a:pt x="48161" y="8858"/>
                </a:lnTo>
                <a:lnTo>
                  <a:pt x="42022" y="12115"/>
                </a:lnTo>
                <a:lnTo>
                  <a:pt x="36201" y="15855"/>
                </a:lnTo>
                <a:lnTo>
                  <a:pt x="30705" y="20016"/>
                </a:lnTo>
                <a:lnTo>
                  <a:pt x="25586" y="24608"/>
                </a:lnTo>
                <a:lnTo>
                  <a:pt x="20842" y="29578"/>
                </a:lnTo>
                <a:lnTo>
                  <a:pt x="16533" y="34927"/>
                </a:lnTo>
                <a:lnTo>
                  <a:pt x="12651" y="40610"/>
                </a:lnTo>
                <a:lnTo>
                  <a:pt x="9262" y="46621"/>
                </a:lnTo>
                <a:lnTo>
                  <a:pt x="6352" y="52921"/>
                </a:lnTo>
                <a:lnTo>
                  <a:pt x="3992" y="59499"/>
                </a:lnTo>
                <a:lnTo>
                  <a:pt x="2165" y="66322"/>
                </a:lnTo>
                <a:lnTo>
                  <a:pt x="945" y="73371"/>
                </a:lnTo>
                <a:lnTo>
                  <a:pt x="0" y="84186"/>
                </a:lnTo>
                <a:lnTo>
                  <a:pt x="945" y="94786"/>
                </a:lnTo>
                <a:lnTo>
                  <a:pt x="2164" y="101726"/>
                </a:lnTo>
                <a:lnTo>
                  <a:pt x="3991" y="108470"/>
                </a:lnTo>
                <a:lnTo>
                  <a:pt x="6350" y="114995"/>
                </a:lnTo>
                <a:lnTo>
                  <a:pt x="9259" y="121266"/>
                </a:lnTo>
                <a:lnTo>
                  <a:pt x="12648" y="127269"/>
                </a:lnTo>
                <a:lnTo>
                  <a:pt x="16529" y="132960"/>
                </a:lnTo>
                <a:lnTo>
                  <a:pt x="20838" y="138335"/>
                </a:lnTo>
                <a:lnTo>
                  <a:pt x="25581" y="143341"/>
                </a:lnTo>
                <a:lnTo>
                  <a:pt x="30700" y="147979"/>
                </a:lnTo>
                <a:lnTo>
                  <a:pt x="36197" y="152193"/>
                </a:lnTo>
                <a:lnTo>
                  <a:pt x="42017" y="155989"/>
                </a:lnTo>
                <a:lnTo>
                  <a:pt x="48157" y="159302"/>
                </a:lnTo>
                <a:lnTo>
                  <a:pt x="54570" y="162148"/>
                </a:lnTo>
                <a:lnTo>
                  <a:pt x="61244" y="164455"/>
                </a:lnTo>
                <a:lnTo>
                  <a:pt x="68141" y="166241"/>
                </a:lnTo>
                <a:lnTo>
                  <a:pt x="75239" y="167434"/>
                </a:lnTo>
                <a:lnTo>
                  <a:pt x="86082" y="168358"/>
                </a:lnTo>
                <a:lnTo>
                  <a:pt x="97127" y="167434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92" name="object 140"/>
          <p:cNvSpPr>
            <a:spLocks/>
          </p:cNvSpPr>
          <p:nvPr/>
        </p:nvSpPr>
        <p:spPr bwMode="auto">
          <a:xfrm>
            <a:off x="2584450" y="2468563"/>
            <a:ext cx="185738" cy="179387"/>
          </a:xfrm>
          <a:custGeom>
            <a:avLst/>
            <a:gdLst>
              <a:gd name="T0" fmla="*/ 104138 w 185224"/>
              <a:gd name="T1" fmla="*/ 176964 h 180349"/>
              <a:gd name="T2" fmla="*/ 116277 w 185224"/>
              <a:gd name="T3" fmla="*/ 174936 h 180349"/>
              <a:gd name="T4" fmla="*/ 128085 w 185224"/>
              <a:gd name="T5" fmla="*/ 171392 h 180349"/>
              <a:gd name="T6" fmla="*/ 139390 w 185224"/>
              <a:gd name="T7" fmla="*/ 166334 h 180349"/>
              <a:gd name="T8" fmla="*/ 150008 w 185224"/>
              <a:gd name="T9" fmla="*/ 159763 h 180349"/>
              <a:gd name="T10" fmla="*/ 159763 w 185224"/>
              <a:gd name="T11" fmla="*/ 151677 h 180349"/>
              <a:gd name="T12" fmla="*/ 164587 w 185224"/>
              <a:gd name="T13" fmla="*/ 146701 h 180349"/>
              <a:gd name="T14" fmla="*/ 172274 w 185224"/>
              <a:gd name="T15" fmla="*/ 136794 h 180349"/>
              <a:gd name="T16" fmla="*/ 178336 w 185224"/>
              <a:gd name="T17" fmla="*/ 126142 h 180349"/>
              <a:gd name="T18" fmla="*/ 182772 w 185224"/>
              <a:gd name="T19" fmla="*/ 114918 h 180349"/>
              <a:gd name="T20" fmla="*/ 185584 w 185224"/>
              <a:gd name="T21" fmla="*/ 103302 h 180349"/>
              <a:gd name="T22" fmla="*/ 186770 w 185224"/>
              <a:gd name="T23" fmla="*/ 91468 h 180349"/>
              <a:gd name="T24" fmla="*/ 186332 w 185224"/>
              <a:gd name="T25" fmla="*/ 79595 h 180349"/>
              <a:gd name="T26" fmla="*/ 184268 w 185224"/>
              <a:gd name="T27" fmla="*/ 67857 h 180349"/>
              <a:gd name="T28" fmla="*/ 180579 w 185224"/>
              <a:gd name="T29" fmla="*/ 56432 h 180349"/>
              <a:gd name="T30" fmla="*/ 175265 w 185224"/>
              <a:gd name="T31" fmla="*/ 45497 h 180349"/>
              <a:gd name="T32" fmla="*/ 164022 w 185224"/>
              <a:gd name="T33" fmla="*/ 37957 h 180349"/>
              <a:gd name="T34" fmla="*/ 149933 w 185224"/>
              <a:gd name="T35" fmla="*/ 34516 h 180349"/>
              <a:gd name="T36" fmla="*/ 134965 w 185224"/>
              <a:gd name="T37" fmla="*/ 33326 h 180349"/>
              <a:gd name="T38" fmla="*/ 127829 w 185224"/>
              <a:gd name="T39" fmla="*/ 33606 h 180349"/>
              <a:gd name="T40" fmla="*/ 113477 w 185224"/>
              <a:gd name="T41" fmla="*/ 35900 h 180349"/>
              <a:gd name="T42" fmla="*/ 99984 w 185224"/>
              <a:gd name="T43" fmla="*/ 40358 h 180349"/>
              <a:gd name="T44" fmla="*/ 87569 w 185224"/>
              <a:gd name="T45" fmla="*/ 46787 h 180349"/>
              <a:gd name="T46" fmla="*/ 76454 w 185224"/>
              <a:gd name="T47" fmla="*/ 54999 h 180349"/>
              <a:gd name="T48" fmla="*/ 66863 w 185224"/>
              <a:gd name="T49" fmla="*/ 64805 h 180349"/>
              <a:gd name="T50" fmla="*/ 59015 w 185224"/>
              <a:gd name="T51" fmla="*/ 76013 h 180349"/>
              <a:gd name="T52" fmla="*/ 53136 w 185224"/>
              <a:gd name="T53" fmla="*/ 88438 h 180349"/>
              <a:gd name="T54" fmla="*/ 49445 w 185224"/>
              <a:gd name="T55" fmla="*/ 101889 h 180349"/>
              <a:gd name="T56" fmla="*/ 48166 w 185224"/>
              <a:gd name="T57" fmla="*/ 116173 h 180349"/>
              <a:gd name="T58" fmla="*/ 48465 w 185224"/>
              <a:gd name="T59" fmla="*/ 122974 h 180349"/>
              <a:gd name="T60" fmla="*/ 50930 w 185224"/>
              <a:gd name="T61" fmla="*/ 136667 h 180349"/>
              <a:gd name="T62" fmla="*/ 55700 w 185224"/>
              <a:gd name="T63" fmla="*/ 149545 h 180349"/>
              <a:gd name="T64" fmla="*/ 62553 w 185224"/>
              <a:gd name="T65" fmla="*/ 161394 h 180349"/>
              <a:gd name="T66" fmla="*/ 71266 w 185224"/>
              <a:gd name="T67" fmla="*/ 172004 h 180349"/>
              <a:gd name="T68" fmla="*/ 75320 w 185224"/>
              <a:gd name="T69" fmla="*/ 175588 h 180349"/>
              <a:gd name="T70" fmla="*/ 91850 w 185224"/>
              <a:gd name="T71" fmla="*/ 177478 h 180349"/>
              <a:gd name="T72" fmla="*/ 104138 w 185224"/>
              <a:gd name="T73" fmla="*/ 176964 h 18034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85224" h="180349">
                <a:moveTo>
                  <a:pt x="103276" y="179826"/>
                </a:moveTo>
                <a:lnTo>
                  <a:pt x="115314" y="177765"/>
                </a:lnTo>
                <a:lnTo>
                  <a:pt x="127026" y="174164"/>
                </a:lnTo>
                <a:lnTo>
                  <a:pt x="138235" y="169025"/>
                </a:lnTo>
                <a:lnTo>
                  <a:pt x="148766" y="162347"/>
                </a:lnTo>
                <a:lnTo>
                  <a:pt x="158440" y="154130"/>
                </a:lnTo>
                <a:lnTo>
                  <a:pt x="163225" y="149074"/>
                </a:lnTo>
                <a:lnTo>
                  <a:pt x="170848" y="139007"/>
                </a:lnTo>
                <a:lnTo>
                  <a:pt x="176859" y="128182"/>
                </a:lnTo>
                <a:lnTo>
                  <a:pt x="181259" y="116777"/>
                </a:lnTo>
                <a:lnTo>
                  <a:pt x="184047" y="104973"/>
                </a:lnTo>
                <a:lnTo>
                  <a:pt x="185224" y="92948"/>
                </a:lnTo>
                <a:lnTo>
                  <a:pt x="184789" y="80882"/>
                </a:lnTo>
                <a:lnTo>
                  <a:pt x="182742" y="68955"/>
                </a:lnTo>
                <a:lnTo>
                  <a:pt x="179084" y="57345"/>
                </a:lnTo>
                <a:lnTo>
                  <a:pt x="173814" y="46233"/>
                </a:lnTo>
                <a:lnTo>
                  <a:pt x="162664" y="38572"/>
                </a:lnTo>
                <a:lnTo>
                  <a:pt x="148691" y="35074"/>
                </a:lnTo>
                <a:lnTo>
                  <a:pt x="133849" y="33866"/>
                </a:lnTo>
                <a:lnTo>
                  <a:pt x="126770" y="34149"/>
                </a:lnTo>
                <a:lnTo>
                  <a:pt x="112538" y="36482"/>
                </a:lnTo>
                <a:lnTo>
                  <a:pt x="99156" y="41011"/>
                </a:lnTo>
                <a:lnTo>
                  <a:pt x="86844" y="47544"/>
                </a:lnTo>
                <a:lnTo>
                  <a:pt x="75821" y="55889"/>
                </a:lnTo>
                <a:lnTo>
                  <a:pt x="66309" y="65853"/>
                </a:lnTo>
                <a:lnTo>
                  <a:pt x="58527" y="77243"/>
                </a:lnTo>
                <a:lnTo>
                  <a:pt x="52696" y="89868"/>
                </a:lnTo>
                <a:lnTo>
                  <a:pt x="49036" y="103536"/>
                </a:lnTo>
                <a:lnTo>
                  <a:pt x="47767" y="118052"/>
                </a:lnTo>
                <a:lnTo>
                  <a:pt x="48064" y="124963"/>
                </a:lnTo>
                <a:lnTo>
                  <a:pt x="50508" y="138878"/>
                </a:lnTo>
                <a:lnTo>
                  <a:pt x="55239" y="151964"/>
                </a:lnTo>
                <a:lnTo>
                  <a:pt x="62035" y="164005"/>
                </a:lnTo>
                <a:lnTo>
                  <a:pt x="70676" y="174785"/>
                </a:lnTo>
                <a:lnTo>
                  <a:pt x="74697" y="178429"/>
                </a:lnTo>
                <a:lnTo>
                  <a:pt x="91090" y="180349"/>
                </a:lnTo>
                <a:lnTo>
                  <a:pt x="103276" y="179826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93" name="object 141"/>
          <p:cNvSpPr>
            <a:spLocks/>
          </p:cNvSpPr>
          <p:nvPr/>
        </p:nvSpPr>
        <p:spPr bwMode="auto">
          <a:xfrm>
            <a:off x="2584450" y="2468563"/>
            <a:ext cx="185738" cy="179387"/>
          </a:xfrm>
          <a:custGeom>
            <a:avLst/>
            <a:gdLst>
              <a:gd name="T0" fmla="*/ 104138 w 185224"/>
              <a:gd name="T1" fmla="*/ 176964 h 180349"/>
              <a:gd name="T2" fmla="*/ 116277 w 185224"/>
              <a:gd name="T3" fmla="*/ 174936 h 180349"/>
              <a:gd name="T4" fmla="*/ 128085 w 185224"/>
              <a:gd name="T5" fmla="*/ 171392 h 180349"/>
              <a:gd name="T6" fmla="*/ 139390 w 185224"/>
              <a:gd name="T7" fmla="*/ 166334 h 180349"/>
              <a:gd name="T8" fmla="*/ 150008 w 185224"/>
              <a:gd name="T9" fmla="*/ 159763 h 180349"/>
              <a:gd name="T10" fmla="*/ 159763 w 185224"/>
              <a:gd name="T11" fmla="*/ 151677 h 180349"/>
              <a:gd name="T12" fmla="*/ 164587 w 185224"/>
              <a:gd name="T13" fmla="*/ 146701 h 180349"/>
              <a:gd name="T14" fmla="*/ 172274 w 185224"/>
              <a:gd name="T15" fmla="*/ 136794 h 180349"/>
              <a:gd name="T16" fmla="*/ 178336 w 185224"/>
              <a:gd name="T17" fmla="*/ 126142 h 180349"/>
              <a:gd name="T18" fmla="*/ 182772 w 185224"/>
              <a:gd name="T19" fmla="*/ 114918 h 180349"/>
              <a:gd name="T20" fmla="*/ 185584 w 185224"/>
              <a:gd name="T21" fmla="*/ 103302 h 180349"/>
              <a:gd name="T22" fmla="*/ 186770 w 185224"/>
              <a:gd name="T23" fmla="*/ 91468 h 180349"/>
              <a:gd name="T24" fmla="*/ 186332 w 185224"/>
              <a:gd name="T25" fmla="*/ 79595 h 180349"/>
              <a:gd name="T26" fmla="*/ 184268 w 185224"/>
              <a:gd name="T27" fmla="*/ 67857 h 180349"/>
              <a:gd name="T28" fmla="*/ 180579 w 185224"/>
              <a:gd name="T29" fmla="*/ 56432 h 180349"/>
              <a:gd name="T30" fmla="*/ 175265 w 185224"/>
              <a:gd name="T31" fmla="*/ 45497 h 180349"/>
              <a:gd name="T32" fmla="*/ 164022 w 185224"/>
              <a:gd name="T33" fmla="*/ 37957 h 180349"/>
              <a:gd name="T34" fmla="*/ 149933 w 185224"/>
              <a:gd name="T35" fmla="*/ 34516 h 180349"/>
              <a:gd name="T36" fmla="*/ 134965 w 185224"/>
              <a:gd name="T37" fmla="*/ 33326 h 180349"/>
              <a:gd name="T38" fmla="*/ 127829 w 185224"/>
              <a:gd name="T39" fmla="*/ 33606 h 180349"/>
              <a:gd name="T40" fmla="*/ 113477 w 185224"/>
              <a:gd name="T41" fmla="*/ 35900 h 180349"/>
              <a:gd name="T42" fmla="*/ 99984 w 185224"/>
              <a:gd name="T43" fmla="*/ 40358 h 180349"/>
              <a:gd name="T44" fmla="*/ 87569 w 185224"/>
              <a:gd name="T45" fmla="*/ 46787 h 180349"/>
              <a:gd name="T46" fmla="*/ 76454 w 185224"/>
              <a:gd name="T47" fmla="*/ 54999 h 180349"/>
              <a:gd name="T48" fmla="*/ 66863 w 185224"/>
              <a:gd name="T49" fmla="*/ 64805 h 180349"/>
              <a:gd name="T50" fmla="*/ 59015 w 185224"/>
              <a:gd name="T51" fmla="*/ 76013 h 180349"/>
              <a:gd name="T52" fmla="*/ 53136 w 185224"/>
              <a:gd name="T53" fmla="*/ 88438 h 180349"/>
              <a:gd name="T54" fmla="*/ 49445 w 185224"/>
              <a:gd name="T55" fmla="*/ 101889 h 180349"/>
              <a:gd name="T56" fmla="*/ 48166 w 185224"/>
              <a:gd name="T57" fmla="*/ 116173 h 180349"/>
              <a:gd name="T58" fmla="*/ 48465 w 185224"/>
              <a:gd name="T59" fmla="*/ 122974 h 180349"/>
              <a:gd name="T60" fmla="*/ 50930 w 185224"/>
              <a:gd name="T61" fmla="*/ 136667 h 180349"/>
              <a:gd name="T62" fmla="*/ 55700 w 185224"/>
              <a:gd name="T63" fmla="*/ 149545 h 180349"/>
              <a:gd name="T64" fmla="*/ 62553 w 185224"/>
              <a:gd name="T65" fmla="*/ 161394 h 180349"/>
              <a:gd name="T66" fmla="*/ 71266 w 185224"/>
              <a:gd name="T67" fmla="*/ 172004 h 180349"/>
              <a:gd name="T68" fmla="*/ 75320 w 185224"/>
              <a:gd name="T69" fmla="*/ 175588 h 180349"/>
              <a:gd name="T70" fmla="*/ 91850 w 185224"/>
              <a:gd name="T71" fmla="*/ 177478 h 180349"/>
              <a:gd name="T72" fmla="*/ 104138 w 185224"/>
              <a:gd name="T73" fmla="*/ 176964 h 18034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85224" h="180349">
                <a:moveTo>
                  <a:pt x="103276" y="179826"/>
                </a:moveTo>
                <a:lnTo>
                  <a:pt x="115314" y="177765"/>
                </a:lnTo>
                <a:lnTo>
                  <a:pt x="127026" y="174164"/>
                </a:lnTo>
                <a:lnTo>
                  <a:pt x="138235" y="169025"/>
                </a:lnTo>
                <a:lnTo>
                  <a:pt x="148766" y="162347"/>
                </a:lnTo>
                <a:lnTo>
                  <a:pt x="158440" y="154130"/>
                </a:lnTo>
                <a:lnTo>
                  <a:pt x="163225" y="149074"/>
                </a:lnTo>
                <a:lnTo>
                  <a:pt x="170848" y="139007"/>
                </a:lnTo>
                <a:lnTo>
                  <a:pt x="176859" y="128182"/>
                </a:lnTo>
                <a:lnTo>
                  <a:pt x="181259" y="116777"/>
                </a:lnTo>
                <a:lnTo>
                  <a:pt x="184047" y="104973"/>
                </a:lnTo>
                <a:lnTo>
                  <a:pt x="185224" y="92948"/>
                </a:lnTo>
                <a:lnTo>
                  <a:pt x="184789" y="80882"/>
                </a:lnTo>
                <a:lnTo>
                  <a:pt x="182742" y="68955"/>
                </a:lnTo>
                <a:lnTo>
                  <a:pt x="179084" y="57345"/>
                </a:lnTo>
                <a:lnTo>
                  <a:pt x="173814" y="46233"/>
                </a:lnTo>
                <a:lnTo>
                  <a:pt x="162664" y="38572"/>
                </a:lnTo>
                <a:lnTo>
                  <a:pt x="148691" y="35074"/>
                </a:lnTo>
                <a:lnTo>
                  <a:pt x="133849" y="33866"/>
                </a:lnTo>
                <a:lnTo>
                  <a:pt x="126770" y="34149"/>
                </a:lnTo>
                <a:lnTo>
                  <a:pt x="112538" y="36482"/>
                </a:lnTo>
                <a:lnTo>
                  <a:pt x="99156" y="41011"/>
                </a:lnTo>
                <a:lnTo>
                  <a:pt x="86844" y="47544"/>
                </a:lnTo>
                <a:lnTo>
                  <a:pt x="75821" y="55889"/>
                </a:lnTo>
                <a:lnTo>
                  <a:pt x="66309" y="65853"/>
                </a:lnTo>
                <a:lnTo>
                  <a:pt x="58527" y="77243"/>
                </a:lnTo>
                <a:lnTo>
                  <a:pt x="52696" y="89868"/>
                </a:lnTo>
                <a:lnTo>
                  <a:pt x="49036" y="103536"/>
                </a:lnTo>
                <a:lnTo>
                  <a:pt x="47767" y="118052"/>
                </a:lnTo>
                <a:lnTo>
                  <a:pt x="48064" y="124963"/>
                </a:lnTo>
                <a:lnTo>
                  <a:pt x="50508" y="138878"/>
                </a:lnTo>
                <a:lnTo>
                  <a:pt x="55239" y="151964"/>
                </a:lnTo>
                <a:lnTo>
                  <a:pt x="62035" y="164005"/>
                </a:lnTo>
                <a:lnTo>
                  <a:pt x="70676" y="174785"/>
                </a:lnTo>
                <a:lnTo>
                  <a:pt x="74697" y="178429"/>
                </a:lnTo>
                <a:lnTo>
                  <a:pt x="91090" y="180349"/>
                </a:lnTo>
                <a:lnTo>
                  <a:pt x="103276" y="179826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94" name="object 142"/>
          <p:cNvSpPr>
            <a:spLocks/>
          </p:cNvSpPr>
          <p:nvPr/>
        </p:nvSpPr>
        <p:spPr bwMode="auto">
          <a:xfrm>
            <a:off x="2584450" y="2468563"/>
            <a:ext cx="185738" cy="179387"/>
          </a:xfrm>
          <a:custGeom>
            <a:avLst/>
            <a:gdLst>
              <a:gd name="T0" fmla="*/ 104138 w 185224"/>
              <a:gd name="T1" fmla="*/ 176964 h 180349"/>
              <a:gd name="T2" fmla="*/ 116277 w 185224"/>
              <a:gd name="T3" fmla="*/ 174936 h 180349"/>
              <a:gd name="T4" fmla="*/ 128085 w 185224"/>
              <a:gd name="T5" fmla="*/ 171392 h 180349"/>
              <a:gd name="T6" fmla="*/ 139390 w 185224"/>
              <a:gd name="T7" fmla="*/ 166334 h 180349"/>
              <a:gd name="T8" fmla="*/ 150008 w 185224"/>
              <a:gd name="T9" fmla="*/ 159763 h 180349"/>
              <a:gd name="T10" fmla="*/ 159763 w 185224"/>
              <a:gd name="T11" fmla="*/ 151677 h 180349"/>
              <a:gd name="T12" fmla="*/ 164587 w 185224"/>
              <a:gd name="T13" fmla="*/ 146701 h 180349"/>
              <a:gd name="T14" fmla="*/ 172274 w 185224"/>
              <a:gd name="T15" fmla="*/ 136794 h 180349"/>
              <a:gd name="T16" fmla="*/ 178336 w 185224"/>
              <a:gd name="T17" fmla="*/ 126142 h 180349"/>
              <a:gd name="T18" fmla="*/ 182772 w 185224"/>
              <a:gd name="T19" fmla="*/ 114918 h 180349"/>
              <a:gd name="T20" fmla="*/ 185584 w 185224"/>
              <a:gd name="T21" fmla="*/ 103302 h 180349"/>
              <a:gd name="T22" fmla="*/ 186770 w 185224"/>
              <a:gd name="T23" fmla="*/ 91468 h 180349"/>
              <a:gd name="T24" fmla="*/ 186332 w 185224"/>
              <a:gd name="T25" fmla="*/ 79595 h 180349"/>
              <a:gd name="T26" fmla="*/ 184268 w 185224"/>
              <a:gd name="T27" fmla="*/ 67857 h 180349"/>
              <a:gd name="T28" fmla="*/ 180579 w 185224"/>
              <a:gd name="T29" fmla="*/ 56432 h 180349"/>
              <a:gd name="T30" fmla="*/ 175265 w 185224"/>
              <a:gd name="T31" fmla="*/ 45497 h 180349"/>
              <a:gd name="T32" fmla="*/ 164022 w 185224"/>
              <a:gd name="T33" fmla="*/ 37957 h 180349"/>
              <a:gd name="T34" fmla="*/ 149933 w 185224"/>
              <a:gd name="T35" fmla="*/ 34516 h 180349"/>
              <a:gd name="T36" fmla="*/ 134965 w 185224"/>
              <a:gd name="T37" fmla="*/ 33326 h 180349"/>
              <a:gd name="T38" fmla="*/ 127829 w 185224"/>
              <a:gd name="T39" fmla="*/ 33606 h 180349"/>
              <a:gd name="T40" fmla="*/ 113477 w 185224"/>
              <a:gd name="T41" fmla="*/ 35900 h 180349"/>
              <a:gd name="T42" fmla="*/ 99984 w 185224"/>
              <a:gd name="T43" fmla="*/ 40358 h 180349"/>
              <a:gd name="T44" fmla="*/ 87569 w 185224"/>
              <a:gd name="T45" fmla="*/ 46787 h 180349"/>
              <a:gd name="T46" fmla="*/ 76454 w 185224"/>
              <a:gd name="T47" fmla="*/ 54999 h 180349"/>
              <a:gd name="T48" fmla="*/ 66863 w 185224"/>
              <a:gd name="T49" fmla="*/ 64805 h 180349"/>
              <a:gd name="T50" fmla="*/ 59015 w 185224"/>
              <a:gd name="T51" fmla="*/ 76013 h 180349"/>
              <a:gd name="T52" fmla="*/ 53136 w 185224"/>
              <a:gd name="T53" fmla="*/ 88438 h 180349"/>
              <a:gd name="T54" fmla="*/ 49445 w 185224"/>
              <a:gd name="T55" fmla="*/ 101889 h 180349"/>
              <a:gd name="T56" fmla="*/ 48166 w 185224"/>
              <a:gd name="T57" fmla="*/ 116173 h 180349"/>
              <a:gd name="T58" fmla="*/ 48465 w 185224"/>
              <a:gd name="T59" fmla="*/ 122974 h 180349"/>
              <a:gd name="T60" fmla="*/ 50930 w 185224"/>
              <a:gd name="T61" fmla="*/ 136667 h 180349"/>
              <a:gd name="T62" fmla="*/ 55700 w 185224"/>
              <a:gd name="T63" fmla="*/ 149545 h 180349"/>
              <a:gd name="T64" fmla="*/ 62553 w 185224"/>
              <a:gd name="T65" fmla="*/ 161394 h 180349"/>
              <a:gd name="T66" fmla="*/ 71266 w 185224"/>
              <a:gd name="T67" fmla="*/ 172004 h 180349"/>
              <a:gd name="T68" fmla="*/ 75320 w 185224"/>
              <a:gd name="T69" fmla="*/ 175588 h 180349"/>
              <a:gd name="T70" fmla="*/ 91850 w 185224"/>
              <a:gd name="T71" fmla="*/ 177478 h 180349"/>
              <a:gd name="T72" fmla="*/ 104138 w 185224"/>
              <a:gd name="T73" fmla="*/ 176964 h 18034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85224" h="180349">
                <a:moveTo>
                  <a:pt x="103276" y="179826"/>
                </a:moveTo>
                <a:lnTo>
                  <a:pt x="115314" y="177765"/>
                </a:lnTo>
                <a:lnTo>
                  <a:pt x="127026" y="174164"/>
                </a:lnTo>
                <a:lnTo>
                  <a:pt x="138235" y="169025"/>
                </a:lnTo>
                <a:lnTo>
                  <a:pt x="148766" y="162347"/>
                </a:lnTo>
                <a:lnTo>
                  <a:pt x="158440" y="154130"/>
                </a:lnTo>
                <a:lnTo>
                  <a:pt x="163225" y="149074"/>
                </a:lnTo>
                <a:lnTo>
                  <a:pt x="170848" y="139007"/>
                </a:lnTo>
                <a:lnTo>
                  <a:pt x="176859" y="128182"/>
                </a:lnTo>
                <a:lnTo>
                  <a:pt x="181259" y="116777"/>
                </a:lnTo>
                <a:lnTo>
                  <a:pt x="184047" y="104973"/>
                </a:lnTo>
                <a:lnTo>
                  <a:pt x="185224" y="92948"/>
                </a:lnTo>
                <a:lnTo>
                  <a:pt x="184789" y="80882"/>
                </a:lnTo>
                <a:lnTo>
                  <a:pt x="182742" y="68955"/>
                </a:lnTo>
                <a:lnTo>
                  <a:pt x="179084" y="57345"/>
                </a:lnTo>
                <a:lnTo>
                  <a:pt x="173814" y="46233"/>
                </a:lnTo>
                <a:lnTo>
                  <a:pt x="162664" y="38572"/>
                </a:lnTo>
                <a:lnTo>
                  <a:pt x="148691" y="35074"/>
                </a:lnTo>
                <a:lnTo>
                  <a:pt x="133849" y="33866"/>
                </a:lnTo>
                <a:lnTo>
                  <a:pt x="126770" y="34149"/>
                </a:lnTo>
                <a:lnTo>
                  <a:pt x="112538" y="36482"/>
                </a:lnTo>
                <a:lnTo>
                  <a:pt x="99156" y="41011"/>
                </a:lnTo>
                <a:lnTo>
                  <a:pt x="86844" y="47544"/>
                </a:lnTo>
                <a:lnTo>
                  <a:pt x="75821" y="55889"/>
                </a:lnTo>
                <a:lnTo>
                  <a:pt x="66309" y="65853"/>
                </a:lnTo>
                <a:lnTo>
                  <a:pt x="58527" y="77243"/>
                </a:lnTo>
                <a:lnTo>
                  <a:pt x="52696" y="89868"/>
                </a:lnTo>
                <a:lnTo>
                  <a:pt x="49036" y="103536"/>
                </a:lnTo>
                <a:lnTo>
                  <a:pt x="47767" y="118052"/>
                </a:lnTo>
                <a:lnTo>
                  <a:pt x="48064" y="124963"/>
                </a:lnTo>
                <a:lnTo>
                  <a:pt x="50508" y="138878"/>
                </a:lnTo>
                <a:lnTo>
                  <a:pt x="55239" y="151964"/>
                </a:lnTo>
                <a:lnTo>
                  <a:pt x="62035" y="164005"/>
                </a:lnTo>
                <a:lnTo>
                  <a:pt x="70676" y="174785"/>
                </a:lnTo>
                <a:lnTo>
                  <a:pt x="74697" y="178429"/>
                </a:lnTo>
                <a:lnTo>
                  <a:pt x="91090" y="180349"/>
                </a:lnTo>
                <a:lnTo>
                  <a:pt x="103276" y="179826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95" name="object 143"/>
          <p:cNvSpPr>
            <a:spLocks/>
          </p:cNvSpPr>
          <p:nvPr/>
        </p:nvSpPr>
        <p:spPr bwMode="auto">
          <a:xfrm>
            <a:off x="2616200" y="2498725"/>
            <a:ext cx="123825" cy="119063"/>
          </a:xfrm>
          <a:custGeom>
            <a:avLst/>
            <a:gdLst>
              <a:gd name="T0" fmla="*/ 73760 w 123195"/>
              <a:gd name="T1" fmla="*/ 116861 h 119682"/>
              <a:gd name="T2" fmla="*/ 85550 w 123195"/>
              <a:gd name="T3" fmla="*/ 113577 h 119682"/>
              <a:gd name="T4" fmla="*/ 96552 w 123195"/>
              <a:gd name="T5" fmla="*/ 107982 h 119682"/>
              <a:gd name="T6" fmla="*/ 106387 w 123195"/>
              <a:gd name="T7" fmla="*/ 100074 h 119682"/>
              <a:gd name="T8" fmla="*/ 112939 w 123195"/>
              <a:gd name="T9" fmla="*/ 93111 h 119682"/>
              <a:gd name="T10" fmla="*/ 119485 w 123195"/>
              <a:gd name="T11" fmla="*/ 82789 h 119682"/>
              <a:gd name="T12" fmla="*/ 123536 w 123195"/>
              <a:gd name="T13" fmla="*/ 71618 h 119682"/>
              <a:gd name="T14" fmla="*/ 125094 w 123195"/>
              <a:gd name="T15" fmla="*/ 59971 h 119682"/>
              <a:gd name="T16" fmla="*/ 124158 w 123195"/>
              <a:gd name="T17" fmla="*/ 48224 h 119682"/>
              <a:gd name="T18" fmla="*/ 120728 w 123195"/>
              <a:gd name="T19" fmla="*/ 36751 h 119682"/>
              <a:gd name="T20" fmla="*/ 114804 w 123195"/>
              <a:gd name="T21" fmla="*/ 25927 h 119682"/>
              <a:gd name="T22" fmla="*/ 106387 w 123195"/>
              <a:gd name="T23" fmla="*/ 16126 h 119682"/>
              <a:gd name="T24" fmla="*/ 99680 w 123195"/>
              <a:gd name="T25" fmla="*/ 10899 h 119682"/>
              <a:gd name="T26" fmla="*/ 88758 w 123195"/>
              <a:gd name="T27" fmla="*/ 5075 h 119682"/>
              <a:gd name="T28" fmla="*/ 88129 w 123195"/>
              <a:gd name="T29" fmla="*/ 4882 h 119682"/>
              <a:gd name="T30" fmla="*/ 82476 w 123195"/>
              <a:gd name="T31" fmla="*/ 5782 h 119682"/>
              <a:gd name="T32" fmla="*/ 68888 w 123195"/>
              <a:gd name="T33" fmla="*/ 10240 h 119682"/>
              <a:gd name="T34" fmla="*/ 56386 w 123195"/>
              <a:gd name="T35" fmla="*/ 16672 h 119682"/>
              <a:gd name="T36" fmla="*/ 45194 w 123195"/>
              <a:gd name="T37" fmla="*/ 24889 h 119682"/>
              <a:gd name="T38" fmla="*/ 35535 w 123195"/>
              <a:gd name="T39" fmla="*/ 34700 h 119682"/>
              <a:gd name="T40" fmla="*/ 27633 w 123195"/>
              <a:gd name="T41" fmla="*/ 45914 h 119682"/>
              <a:gd name="T42" fmla="*/ 21711 w 123195"/>
              <a:gd name="T43" fmla="*/ 58345 h 119682"/>
              <a:gd name="T44" fmla="*/ 17996 w 123195"/>
              <a:gd name="T45" fmla="*/ 71801 h 119682"/>
              <a:gd name="T46" fmla="*/ 16707 w 123195"/>
              <a:gd name="T47" fmla="*/ 86092 h 119682"/>
              <a:gd name="T48" fmla="*/ 17009 w 123195"/>
              <a:gd name="T49" fmla="*/ 92897 h 119682"/>
              <a:gd name="T50" fmla="*/ 18388 w 123195"/>
              <a:gd name="T51" fmla="*/ 100511 h 119682"/>
              <a:gd name="T52" fmla="*/ 26360 w 123195"/>
              <a:gd name="T53" fmla="*/ 106888 h 119682"/>
              <a:gd name="T54" fmla="*/ 37486 w 123195"/>
              <a:gd name="T55" fmla="*/ 112848 h 119682"/>
              <a:gd name="T56" fmla="*/ 49349 w 123195"/>
              <a:gd name="T57" fmla="*/ 116497 h 119682"/>
              <a:gd name="T58" fmla="*/ 61567 w 123195"/>
              <a:gd name="T59" fmla="*/ 117834 h 119682"/>
              <a:gd name="T60" fmla="*/ 73760 w 123195"/>
              <a:gd name="T61" fmla="*/ 116861 h 11968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23195" h="119682">
                <a:moveTo>
                  <a:pt x="72641" y="118694"/>
                </a:moveTo>
                <a:lnTo>
                  <a:pt x="84251" y="115358"/>
                </a:lnTo>
                <a:lnTo>
                  <a:pt x="95086" y="109674"/>
                </a:lnTo>
                <a:lnTo>
                  <a:pt x="104771" y="101643"/>
                </a:lnTo>
                <a:lnTo>
                  <a:pt x="111223" y="94571"/>
                </a:lnTo>
                <a:lnTo>
                  <a:pt x="117670" y="84087"/>
                </a:lnTo>
                <a:lnTo>
                  <a:pt x="121660" y="72740"/>
                </a:lnTo>
                <a:lnTo>
                  <a:pt x="123195" y="60911"/>
                </a:lnTo>
                <a:lnTo>
                  <a:pt x="122273" y="48980"/>
                </a:lnTo>
                <a:lnTo>
                  <a:pt x="118895" y="37327"/>
                </a:lnTo>
                <a:lnTo>
                  <a:pt x="113061" y="26333"/>
                </a:lnTo>
                <a:lnTo>
                  <a:pt x="104771" y="16379"/>
                </a:lnTo>
                <a:lnTo>
                  <a:pt x="98166" y="11070"/>
                </a:lnTo>
                <a:lnTo>
                  <a:pt x="87410" y="5155"/>
                </a:lnTo>
                <a:lnTo>
                  <a:pt x="86791" y="4959"/>
                </a:lnTo>
                <a:lnTo>
                  <a:pt x="81224" y="5872"/>
                </a:lnTo>
                <a:lnTo>
                  <a:pt x="67842" y="10401"/>
                </a:lnTo>
                <a:lnTo>
                  <a:pt x="55530" y="16934"/>
                </a:lnTo>
                <a:lnTo>
                  <a:pt x="44507" y="25279"/>
                </a:lnTo>
                <a:lnTo>
                  <a:pt x="34995" y="35243"/>
                </a:lnTo>
                <a:lnTo>
                  <a:pt x="27213" y="46634"/>
                </a:lnTo>
                <a:lnTo>
                  <a:pt x="21382" y="59259"/>
                </a:lnTo>
                <a:lnTo>
                  <a:pt x="17722" y="72926"/>
                </a:lnTo>
                <a:lnTo>
                  <a:pt x="16453" y="87442"/>
                </a:lnTo>
                <a:lnTo>
                  <a:pt x="16750" y="94353"/>
                </a:lnTo>
                <a:lnTo>
                  <a:pt x="18108" y="102087"/>
                </a:lnTo>
                <a:lnTo>
                  <a:pt x="25960" y="108564"/>
                </a:lnTo>
                <a:lnTo>
                  <a:pt x="36916" y="114618"/>
                </a:lnTo>
                <a:lnTo>
                  <a:pt x="48599" y="118324"/>
                </a:lnTo>
                <a:lnTo>
                  <a:pt x="60632" y="119682"/>
                </a:lnTo>
                <a:lnTo>
                  <a:pt x="72641" y="118694"/>
                </a:lnTo>
                <a:close/>
              </a:path>
            </a:pathLst>
          </a:custGeom>
          <a:solidFill>
            <a:srgbClr val="6CB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96" name="object 144"/>
          <p:cNvSpPr>
            <a:spLocks/>
          </p:cNvSpPr>
          <p:nvPr/>
        </p:nvSpPr>
        <p:spPr bwMode="auto">
          <a:xfrm>
            <a:off x="2646363" y="2519363"/>
            <a:ext cx="61912" cy="61912"/>
          </a:xfrm>
          <a:custGeom>
            <a:avLst/>
            <a:gdLst>
              <a:gd name="T0" fmla="*/ 42073 w 62028"/>
              <a:gd name="T1" fmla="*/ 62167 h 60674"/>
              <a:gd name="T2" fmla="*/ 52508 w 62028"/>
              <a:gd name="T3" fmla="*/ 54881 h 60674"/>
              <a:gd name="T4" fmla="*/ 58938 w 62028"/>
              <a:gd name="T5" fmla="*/ 45296 h 60674"/>
              <a:gd name="T6" fmla="*/ 61680 w 62028"/>
              <a:gd name="T7" fmla="*/ 32998 h 60674"/>
              <a:gd name="T8" fmla="*/ 59537 w 62028"/>
              <a:gd name="T9" fmla="*/ 20611 h 60674"/>
              <a:gd name="T10" fmla="*/ 52508 w 62028"/>
              <a:gd name="T11" fmla="*/ 9571 h 60674"/>
              <a:gd name="T12" fmla="*/ 42973 w 62028"/>
              <a:gd name="T13" fmla="*/ 2694 h 60674"/>
              <a:gd name="T14" fmla="*/ 31313 w 62028"/>
              <a:gd name="T15" fmla="*/ 0 h 60674"/>
              <a:gd name="T16" fmla="*/ 19598 w 62028"/>
              <a:gd name="T17" fmla="*/ 2292 h 60674"/>
              <a:gd name="T18" fmla="*/ 9161 w 62028"/>
              <a:gd name="T19" fmla="*/ 9571 h 60674"/>
              <a:gd name="T20" fmla="*/ 2743 w 62028"/>
              <a:gd name="T21" fmla="*/ 19146 h 60674"/>
              <a:gd name="T22" fmla="*/ 0 w 62028"/>
              <a:gd name="T23" fmla="*/ 31447 h 60674"/>
              <a:gd name="T24" fmla="*/ 2139 w 62028"/>
              <a:gd name="T25" fmla="*/ 43838 h 60674"/>
              <a:gd name="T26" fmla="*/ 9161 w 62028"/>
              <a:gd name="T27" fmla="*/ 54881 h 60674"/>
              <a:gd name="T28" fmla="*/ 18704 w 62028"/>
              <a:gd name="T29" fmla="*/ 61771 h 60674"/>
              <a:gd name="T30" fmla="*/ 30362 w 62028"/>
              <a:gd name="T31" fmla="*/ 64464 h 60674"/>
              <a:gd name="T32" fmla="*/ 42073 w 62028"/>
              <a:gd name="T33" fmla="*/ 62167 h 6067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2028" h="60674">
                <a:moveTo>
                  <a:pt x="42310" y="58512"/>
                </a:moveTo>
                <a:lnTo>
                  <a:pt x="52804" y="51655"/>
                </a:lnTo>
                <a:lnTo>
                  <a:pt x="59270" y="42632"/>
                </a:lnTo>
                <a:lnTo>
                  <a:pt x="62028" y="31057"/>
                </a:lnTo>
                <a:lnTo>
                  <a:pt x="59873" y="19399"/>
                </a:lnTo>
                <a:lnTo>
                  <a:pt x="52804" y="9008"/>
                </a:lnTo>
                <a:lnTo>
                  <a:pt x="43216" y="2535"/>
                </a:lnTo>
                <a:lnTo>
                  <a:pt x="31490" y="0"/>
                </a:lnTo>
                <a:lnTo>
                  <a:pt x="19709" y="2157"/>
                </a:lnTo>
                <a:lnTo>
                  <a:pt x="9212" y="9008"/>
                </a:lnTo>
                <a:lnTo>
                  <a:pt x="2758" y="18020"/>
                </a:lnTo>
                <a:lnTo>
                  <a:pt x="0" y="29598"/>
                </a:lnTo>
                <a:lnTo>
                  <a:pt x="2151" y="41260"/>
                </a:lnTo>
                <a:lnTo>
                  <a:pt x="9212" y="51655"/>
                </a:lnTo>
                <a:lnTo>
                  <a:pt x="18809" y="58140"/>
                </a:lnTo>
                <a:lnTo>
                  <a:pt x="30533" y="60674"/>
                </a:lnTo>
                <a:lnTo>
                  <a:pt x="42310" y="58512"/>
                </a:lnTo>
                <a:close/>
              </a:path>
            </a:pathLst>
          </a:cu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97" name="object 145"/>
          <p:cNvSpPr>
            <a:spLocks/>
          </p:cNvSpPr>
          <p:nvPr/>
        </p:nvSpPr>
        <p:spPr bwMode="auto">
          <a:xfrm>
            <a:off x="2292350" y="2741613"/>
            <a:ext cx="173038" cy="168275"/>
          </a:xfrm>
          <a:custGeom>
            <a:avLst/>
            <a:gdLst>
              <a:gd name="T0" fmla="*/ 105951 w 172160"/>
              <a:gd name="T1" fmla="*/ 165963 h 168373"/>
              <a:gd name="T2" fmla="*/ 119863 w 172160"/>
              <a:gd name="T3" fmla="*/ 161876 h 168373"/>
              <a:gd name="T4" fmla="*/ 132646 w 172160"/>
              <a:gd name="T5" fmla="*/ 155723 h 168373"/>
              <a:gd name="T6" fmla="*/ 144100 w 172160"/>
              <a:gd name="T7" fmla="*/ 147726 h 168373"/>
              <a:gd name="T8" fmla="*/ 154028 w 172160"/>
              <a:gd name="T9" fmla="*/ 138096 h 168373"/>
              <a:gd name="T10" fmla="*/ 162230 w 172160"/>
              <a:gd name="T11" fmla="*/ 127046 h 168373"/>
              <a:gd name="T12" fmla="*/ 168509 w 172160"/>
              <a:gd name="T13" fmla="*/ 114792 h 168373"/>
              <a:gd name="T14" fmla="*/ 172666 w 172160"/>
              <a:gd name="T15" fmla="*/ 101548 h 168373"/>
              <a:gd name="T16" fmla="*/ 174807 w 172160"/>
              <a:gd name="T17" fmla="*/ 84039 h 168373"/>
              <a:gd name="T18" fmla="*/ 172665 w 172160"/>
              <a:gd name="T19" fmla="*/ 66211 h 168373"/>
              <a:gd name="T20" fmla="*/ 168508 w 172160"/>
              <a:gd name="T21" fmla="*/ 52834 h 168373"/>
              <a:gd name="T22" fmla="*/ 162227 w 172160"/>
              <a:gd name="T23" fmla="*/ 40543 h 168373"/>
              <a:gd name="T24" fmla="*/ 154025 w 172160"/>
              <a:gd name="T25" fmla="*/ 29531 h 168373"/>
              <a:gd name="T26" fmla="*/ 144095 w 172160"/>
              <a:gd name="T27" fmla="*/ 19983 h 168373"/>
              <a:gd name="T28" fmla="*/ 132640 w 172160"/>
              <a:gd name="T29" fmla="*/ 12096 h 168373"/>
              <a:gd name="T30" fmla="*/ 119857 w 172160"/>
              <a:gd name="T31" fmla="*/ 6056 h 168373"/>
              <a:gd name="T32" fmla="*/ 105944 w 172160"/>
              <a:gd name="T33" fmla="*/ 2060 h 168373"/>
              <a:gd name="T34" fmla="*/ 87401 w 172160"/>
              <a:gd name="T35" fmla="*/ 0 h 168373"/>
              <a:gd name="T36" fmla="*/ 69193 w 172160"/>
              <a:gd name="T37" fmla="*/ 2059 h 168373"/>
              <a:gd name="T38" fmla="*/ 55416 w 172160"/>
              <a:gd name="T39" fmla="*/ 6054 h 168373"/>
              <a:gd name="T40" fmla="*/ 42672 w 172160"/>
              <a:gd name="T41" fmla="*/ 12094 h 168373"/>
              <a:gd name="T42" fmla="*/ 31180 w 172160"/>
              <a:gd name="T43" fmla="*/ 19980 h 168373"/>
              <a:gd name="T44" fmla="*/ 21164 w 172160"/>
              <a:gd name="T45" fmla="*/ 29527 h 168373"/>
              <a:gd name="T46" fmla="*/ 12848 w 172160"/>
              <a:gd name="T47" fmla="*/ 40538 h 168373"/>
              <a:gd name="T48" fmla="*/ 6451 w 172160"/>
              <a:gd name="T49" fmla="*/ 52829 h 168373"/>
              <a:gd name="T50" fmla="*/ 2198 w 172160"/>
              <a:gd name="T51" fmla="*/ 66206 h 168373"/>
              <a:gd name="T52" fmla="*/ 0 w 172160"/>
              <a:gd name="T53" fmla="*/ 84039 h 168373"/>
              <a:gd name="T54" fmla="*/ 2198 w 172160"/>
              <a:gd name="T55" fmla="*/ 101553 h 168373"/>
              <a:gd name="T56" fmla="*/ 6450 w 172160"/>
              <a:gd name="T57" fmla="*/ 114798 h 168373"/>
              <a:gd name="T58" fmla="*/ 12846 w 172160"/>
              <a:gd name="T59" fmla="*/ 127052 h 168373"/>
              <a:gd name="T60" fmla="*/ 21161 w 172160"/>
              <a:gd name="T61" fmla="*/ 138100 h 168373"/>
              <a:gd name="T62" fmla="*/ 31176 w 172160"/>
              <a:gd name="T63" fmla="*/ 147730 h 168373"/>
              <a:gd name="T64" fmla="*/ 42665 w 172160"/>
              <a:gd name="T65" fmla="*/ 155725 h 168373"/>
              <a:gd name="T66" fmla="*/ 55410 w 172160"/>
              <a:gd name="T67" fmla="*/ 161877 h 168373"/>
              <a:gd name="T68" fmla="*/ 69185 w 172160"/>
              <a:gd name="T69" fmla="*/ 165964 h 168373"/>
              <a:gd name="T70" fmla="*/ 87401 w 172160"/>
              <a:gd name="T71" fmla="*/ 168079 h 16837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72160" h="168373">
                <a:moveTo>
                  <a:pt x="97137" y="167448"/>
                </a:moveTo>
                <a:lnTo>
                  <a:pt x="104346" y="166254"/>
                </a:lnTo>
                <a:lnTo>
                  <a:pt x="111322" y="164466"/>
                </a:lnTo>
                <a:lnTo>
                  <a:pt x="118048" y="162158"/>
                </a:lnTo>
                <a:lnTo>
                  <a:pt x="124490" y="159311"/>
                </a:lnTo>
                <a:lnTo>
                  <a:pt x="130637" y="155996"/>
                </a:lnTo>
                <a:lnTo>
                  <a:pt x="136447" y="152199"/>
                </a:lnTo>
                <a:lnTo>
                  <a:pt x="141918" y="147984"/>
                </a:lnTo>
                <a:lnTo>
                  <a:pt x="146999" y="143344"/>
                </a:lnTo>
                <a:lnTo>
                  <a:pt x="151694" y="138337"/>
                </a:lnTo>
                <a:lnTo>
                  <a:pt x="155949" y="132961"/>
                </a:lnTo>
                <a:lnTo>
                  <a:pt x="159773" y="127268"/>
                </a:lnTo>
                <a:lnTo>
                  <a:pt x="163103" y="121264"/>
                </a:lnTo>
                <a:lnTo>
                  <a:pt x="165957" y="114993"/>
                </a:lnTo>
                <a:lnTo>
                  <a:pt x="168266" y="108468"/>
                </a:lnTo>
                <a:lnTo>
                  <a:pt x="170051" y="101725"/>
                </a:lnTo>
                <a:lnTo>
                  <a:pt x="171240" y="94785"/>
                </a:lnTo>
                <a:lnTo>
                  <a:pt x="172160" y="84186"/>
                </a:lnTo>
                <a:lnTo>
                  <a:pt x="171240" y="73378"/>
                </a:lnTo>
                <a:lnTo>
                  <a:pt x="170050" y="66328"/>
                </a:lnTo>
                <a:lnTo>
                  <a:pt x="168266" y="59506"/>
                </a:lnTo>
                <a:lnTo>
                  <a:pt x="165956" y="52927"/>
                </a:lnTo>
                <a:lnTo>
                  <a:pt x="163102" y="46627"/>
                </a:lnTo>
                <a:lnTo>
                  <a:pt x="159770" y="40615"/>
                </a:lnTo>
                <a:lnTo>
                  <a:pt x="155946" y="34933"/>
                </a:lnTo>
                <a:lnTo>
                  <a:pt x="151691" y="29582"/>
                </a:lnTo>
                <a:lnTo>
                  <a:pt x="146994" y="24613"/>
                </a:lnTo>
                <a:lnTo>
                  <a:pt x="141913" y="20019"/>
                </a:lnTo>
                <a:lnTo>
                  <a:pt x="136442" y="15858"/>
                </a:lnTo>
                <a:lnTo>
                  <a:pt x="130631" y="12117"/>
                </a:lnTo>
                <a:lnTo>
                  <a:pt x="124484" y="8859"/>
                </a:lnTo>
                <a:lnTo>
                  <a:pt x="118042" y="6068"/>
                </a:lnTo>
                <a:lnTo>
                  <a:pt x="111315" y="3809"/>
                </a:lnTo>
                <a:lnTo>
                  <a:pt x="104339" y="2063"/>
                </a:lnTo>
                <a:lnTo>
                  <a:pt x="97130" y="899"/>
                </a:lnTo>
                <a:lnTo>
                  <a:pt x="86078" y="0"/>
                </a:lnTo>
                <a:lnTo>
                  <a:pt x="75241" y="899"/>
                </a:lnTo>
                <a:lnTo>
                  <a:pt x="68145" y="2062"/>
                </a:lnTo>
                <a:lnTo>
                  <a:pt x="61250" y="3808"/>
                </a:lnTo>
                <a:lnTo>
                  <a:pt x="54577" y="6066"/>
                </a:lnTo>
                <a:lnTo>
                  <a:pt x="48165" y="8857"/>
                </a:lnTo>
                <a:lnTo>
                  <a:pt x="42026" y="12115"/>
                </a:lnTo>
                <a:lnTo>
                  <a:pt x="36205" y="15855"/>
                </a:lnTo>
                <a:lnTo>
                  <a:pt x="30708" y="20016"/>
                </a:lnTo>
                <a:lnTo>
                  <a:pt x="25589" y="24608"/>
                </a:lnTo>
                <a:lnTo>
                  <a:pt x="20844" y="29578"/>
                </a:lnTo>
                <a:lnTo>
                  <a:pt x="16535" y="34928"/>
                </a:lnTo>
                <a:lnTo>
                  <a:pt x="12653" y="40610"/>
                </a:lnTo>
                <a:lnTo>
                  <a:pt x="9263" y="46622"/>
                </a:lnTo>
                <a:lnTo>
                  <a:pt x="6353" y="52922"/>
                </a:lnTo>
                <a:lnTo>
                  <a:pt x="3993" y="59500"/>
                </a:lnTo>
                <a:lnTo>
                  <a:pt x="2165" y="66323"/>
                </a:lnTo>
                <a:lnTo>
                  <a:pt x="945" y="73372"/>
                </a:lnTo>
                <a:lnTo>
                  <a:pt x="0" y="84186"/>
                </a:lnTo>
                <a:lnTo>
                  <a:pt x="945" y="94790"/>
                </a:lnTo>
                <a:lnTo>
                  <a:pt x="2165" y="101730"/>
                </a:lnTo>
                <a:lnTo>
                  <a:pt x="3992" y="108473"/>
                </a:lnTo>
                <a:lnTo>
                  <a:pt x="6352" y="114999"/>
                </a:lnTo>
                <a:lnTo>
                  <a:pt x="9262" y="121270"/>
                </a:lnTo>
                <a:lnTo>
                  <a:pt x="12651" y="127274"/>
                </a:lnTo>
                <a:lnTo>
                  <a:pt x="16532" y="132966"/>
                </a:lnTo>
                <a:lnTo>
                  <a:pt x="20841" y="138341"/>
                </a:lnTo>
                <a:lnTo>
                  <a:pt x="25585" y="143348"/>
                </a:lnTo>
                <a:lnTo>
                  <a:pt x="30704" y="147988"/>
                </a:lnTo>
                <a:lnTo>
                  <a:pt x="36199" y="152202"/>
                </a:lnTo>
                <a:lnTo>
                  <a:pt x="42020" y="155998"/>
                </a:lnTo>
                <a:lnTo>
                  <a:pt x="48158" y="159313"/>
                </a:lnTo>
                <a:lnTo>
                  <a:pt x="54571" y="162159"/>
                </a:lnTo>
                <a:lnTo>
                  <a:pt x="61243" y="164467"/>
                </a:lnTo>
                <a:lnTo>
                  <a:pt x="68138" y="166255"/>
                </a:lnTo>
                <a:lnTo>
                  <a:pt x="75234" y="167448"/>
                </a:lnTo>
                <a:lnTo>
                  <a:pt x="86078" y="168373"/>
                </a:lnTo>
                <a:lnTo>
                  <a:pt x="97137" y="167448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98" name="object 146"/>
          <p:cNvSpPr>
            <a:spLocks/>
          </p:cNvSpPr>
          <p:nvPr/>
        </p:nvSpPr>
        <p:spPr bwMode="auto">
          <a:xfrm>
            <a:off x="2220913" y="2679700"/>
            <a:ext cx="228600" cy="223838"/>
          </a:xfrm>
          <a:custGeom>
            <a:avLst/>
            <a:gdLst>
              <a:gd name="T0" fmla="*/ 130446 w 228926"/>
              <a:gd name="T1" fmla="*/ 222084 h 224173"/>
              <a:gd name="T2" fmla="*/ 142132 w 228926"/>
              <a:gd name="T3" fmla="*/ 219804 h 224173"/>
              <a:gd name="T4" fmla="*/ 153558 w 228926"/>
              <a:gd name="T5" fmla="*/ 216340 h 224173"/>
              <a:gd name="T6" fmla="*/ 164623 w 228926"/>
              <a:gd name="T7" fmla="*/ 211704 h 224173"/>
              <a:gd name="T8" fmla="*/ 175226 w 228926"/>
              <a:gd name="T9" fmla="*/ 205905 h 224173"/>
              <a:gd name="T10" fmla="*/ 185265 w 228926"/>
              <a:gd name="T11" fmla="*/ 198953 h 224173"/>
              <a:gd name="T12" fmla="*/ 194640 w 228926"/>
              <a:gd name="T13" fmla="*/ 190860 h 224173"/>
              <a:gd name="T14" fmla="*/ 203248 w 228926"/>
              <a:gd name="T15" fmla="*/ 181635 h 224173"/>
              <a:gd name="T16" fmla="*/ 207291 w 228926"/>
              <a:gd name="T17" fmla="*/ 176243 h 224173"/>
              <a:gd name="T18" fmla="*/ 213980 w 228926"/>
              <a:gd name="T19" fmla="*/ 165582 h 224173"/>
              <a:gd name="T20" fmla="*/ 219356 w 228926"/>
              <a:gd name="T21" fmla="*/ 154489 h 224173"/>
              <a:gd name="T22" fmla="*/ 223429 w 228926"/>
              <a:gd name="T23" fmla="*/ 143066 h 224173"/>
              <a:gd name="T24" fmla="*/ 226212 w 228926"/>
              <a:gd name="T25" fmla="*/ 131416 h 224173"/>
              <a:gd name="T26" fmla="*/ 227716 w 228926"/>
              <a:gd name="T27" fmla="*/ 119640 h 224173"/>
              <a:gd name="T28" fmla="*/ 227949 w 228926"/>
              <a:gd name="T29" fmla="*/ 107842 h 224173"/>
              <a:gd name="T30" fmla="*/ 226949 w 228926"/>
              <a:gd name="T31" fmla="*/ 96407 h 224173"/>
              <a:gd name="T32" fmla="*/ 220895 w 228926"/>
              <a:gd name="T33" fmla="*/ 88795 h 224173"/>
              <a:gd name="T34" fmla="*/ 210750 w 228926"/>
              <a:gd name="T35" fmla="*/ 79627 h 224173"/>
              <a:gd name="T36" fmla="*/ 199152 w 228926"/>
              <a:gd name="T37" fmla="*/ 72163 h 224173"/>
              <a:gd name="T38" fmla="*/ 186298 w 228926"/>
              <a:gd name="T39" fmla="*/ 66593 h 224173"/>
              <a:gd name="T40" fmla="*/ 172382 w 228926"/>
              <a:gd name="T41" fmla="*/ 63112 h 224173"/>
              <a:gd name="T42" fmla="*/ 157601 w 228926"/>
              <a:gd name="T43" fmla="*/ 61908 h 224173"/>
              <a:gd name="T44" fmla="*/ 150557 w 228926"/>
              <a:gd name="T45" fmla="*/ 62191 h 224173"/>
              <a:gd name="T46" fmla="*/ 136389 w 228926"/>
              <a:gd name="T47" fmla="*/ 64512 h 224173"/>
              <a:gd name="T48" fmla="*/ 123065 w 228926"/>
              <a:gd name="T49" fmla="*/ 69022 h 224173"/>
              <a:gd name="T50" fmla="*/ 110806 w 228926"/>
              <a:gd name="T51" fmla="*/ 75526 h 224173"/>
              <a:gd name="T52" fmla="*/ 99829 w 228926"/>
              <a:gd name="T53" fmla="*/ 83833 h 224173"/>
              <a:gd name="T54" fmla="*/ 90357 w 228926"/>
              <a:gd name="T55" fmla="*/ 93751 h 224173"/>
              <a:gd name="T56" fmla="*/ 82607 w 228926"/>
              <a:gd name="T57" fmla="*/ 105091 h 224173"/>
              <a:gd name="T58" fmla="*/ 76798 w 228926"/>
              <a:gd name="T59" fmla="*/ 117661 h 224173"/>
              <a:gd name="T60" fmla="*/ 73154 w 228926"/>
              <a:gd name="T61" fmla="*/ 131267 h 224173"/>
              <a:gd name="T62" fmla="*/ 71889 w 228926"/>
              <a:gd name="T63" fmla="*/ 145719 h 224173"/>
              <a:gd name="T64" fmla="*/ 72186 w 228926"/>
              <a:gd name="T65" fmla="*/ 152606 h 224173"/>
              <a:gd name="T66" fmla="*/ 74622 w 228926"/>
              <a:gd name="T67" fmla="*/ 166459 h 224173"/>
              <a:gd name="T68" fmla="*/ 79335 w 228926"/>
              <a:gd name="T69" fmla="*/ 179487 h 224173"/>
              <a:gd name="T70" fmla="*/ 86102 w 228926"/>
              <a:gd name="T71" fmla="*/ 191474 h 224173"/>
              <a:gd name="T72" fmla="*/ 94708 w 228926"/>
              <a:gd name="T73" fmla="*/ 202206 h 224173"/>
              <a:gd name="T74" fmla="*/ 104929 w 228926"/>
              <a:gd name="T75" fmla="*/ 211471 h 224173"/>
              <a:gd name="T76" fmla="*/ 116550 w 228926"/>
              <a:gd name="T77" fmla="*/ 219048 h 224173"/>
              <a:gd name="T78" fmla="*/ 124598 w 228926"/>
              <a:gd name="T79" fmla="*/ 222620 h 224173"/>
              <a:gd name="T80" fmla="*/ 130446 w 228926"/>
              <a:gd name="T81" fmla="*/ 222084 h 22417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28926" h="224173">
                <a:moveTo>
                  <a:pt x="131005" y="223082"/>
                </a:moveTo>
                <a:lnTo>
                  <a:pt x="142741" y="220792"/>
                </a:lnTo>
                <a:lnTo>
                  <a:pt x="154216" y="217313"/>
                </a:lnTo>
                <a:lnTo>
                  <a:pt x="165328" y="212656"/>
                </a:lnTo>
                <a:lnTo>
                  <a:pt x="175977" y="206831"/>
                </a:lnTo>
                <a:lnTo>
                  <a:pt x="186059" y="199848"/>
                </a:lnTo>
                <a:lnTo>
                  <a:pt x="195474" y="191719"/>
                </a:lnTo>
                <a:lnTo>
                  <a:pt x="204119" y="182452"/>
                </a:lnTo>
                <a:lnTo>
                  <a:pt x="208179" y="177036"/>
                </a:lnTo>
                <a:lnTo>
                  <a:pt x="214897" y="166327"/>
                </a:lnTo>
                <a:lnTo>
                  <a:pt x="220296" y="155184"/>
                </a:lnTo>
                <a:lnTo>
                  <a:pt x="224387" y="143709"/>
                </a:lnTo>
                <a:lnTo>
                  <a:pt x="227182" y="132007"/>
                </a:lnTo>
                <a:lnTo>
                  <a:pt x="228692" y="120178"/>
                </a:lnTo>
                <a:lnTo>
                  <a:pt x="228926" y="108327"/>
                </a:lnTo>
                <a:lnTo>
                  <a:pt x="227922" y="96841"/>
                </a:lnTo>
                <a:lnTo>
                  <a:pt x="221841" y="89194"/>
                </a:lnTo>
                <a:lnTo>
                  <a:pt x="211653" y="79985"/>
                </a:lnTo>
                <a:lnTo>
                  <a:pt x="200005" y="72487"/>
                </a:lnTo>
                <a:lnTo>
                  <a:pt x="187096" y="66893"/>
                </a:lnTo>
                <a:lnTo>
                  <a:pt x="173121" y="63396"/>
                </a:lnTo>
                <a:lnTo>
                  <a:pt x="158276" y="62187"/>
                </a:lnTo>
                <a:lnTo>
                  <a:pt x="151202" y="62470"/>
                </a:lnTo>
                <a:lnTo>
                  <a:pt x="136973" y="64803"/>
                </a:lnTo>
                <a:lnTo>
                  <a:pt x="123592" y="69332"/>
                </a:lnTo>
                <a:lnTo>
                  <a:pt x="111280" y="75865"/>
                </a:lnTo>
                <a:lnTo>
                  <a:pt x="100257" y="84210"/>
                </a:lnTo>
                <a:lnTo>
                  <a:pt x="90744" y="94173"/>
                </a:lnTo>
                <a:lnTo>
                  <a:pt x="82961" y="105564"/>
                </a:lnTo>
                <a:lnTo>
                  <a:pt x="77128" y="118190"/>
                </a:lnTo>
                <a:lnTo>
                  <a:pt x="73467" y="131857"/>
                </a:lnTo>
                <a:lnTo>
                  <a:pt x="72198" y="146374"/>
                </a:lnTo>
                <a:lnTo>
                  <a:pt x="72495" y="153292"/>
                </a:lnTo>
                <a:lnTo>
                  <a:pt x="74942" y="167207"/>
                </a:lnTo>
                <a:lnTo>
                  <a:pt x="79674" y="180294"/>
                </a:lnTo>
                <a:lnTo>
                  <a:pt x="86471" y="192335"/>
                </a:lnTo>
                <a:lnTo>
                  <a:pt x="95113" y="203116"/>
                </a:lnTo>
                <a:lnTo>
                  <a:pt x="105379" y="212421"/>
                </a:lnTo>
                <a:lnTo>
                  <a:pt x="117049" y="220033"/>
                </a:lnTo>
                <a:lnTo>
                  <a:pt x="125132" y="223621"/>
                </a:lnTo>
                <a:lnTo>
                  <a:pt x="131005" y="223082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99" name="object 147"/>
          <p:cNvSpPr>
            <a:spLocks/>
          </p:cNvSpPr>
          <p:nvPr/>
        </p:nvSpPr>
        <p:spPr bwMode="auto">
          <a:xfrm>
            <a:off x="2220913" y="2679700"/>
            <a:ext cx="228600" cy="223838"/>
          </a:xfrm>
          <a:custGeom>
            <a:avLst/>
            <a:gdLst>
              <a:gd name="T0" fmla="*/ 130446 w 228926"/>
              <a:gd name="T1" fmla="*/ 222084 h 224173"/>
              <a:gd name="T2" fmla="*/ 142132 w 228926"/>
              <a:gd name="T3" fmla="*/ 219804 h 224173"/>
              <a:gd name="T4" fmla="*/ 153558 w 228926"/>
              <a:gd name="T5" fmla="*/ 216340 h 224173"/>
              <a:gd name="T6" fmla="*/ 164623 w 228926"/>
              <a:gd name="T7" fmla="*/ 211704 h 224173"/>
              <a:gd name="T8" fmla="*/ 175226 w 228926"/>
              <a:gd name="T9" fmla="*/ 205905 h 224173"/>
              <a:gd name="T10" fmla="*/ 185265 w 228926"/>
              <a:gd name="T11" fmla="*/ 198953 h 224173"/>
              <a:gd name="T12" fmla="*/ 194640 w 228926"/>
              <a:gd name="T13" fmla="*/ 190860 h 224173"/>
              <a:gd name="T14" fmla="*/ 203248 w 228926"/>
              <a:gd name="T15" fmla="*/ 181635 h 224173"/>
              <a:gd name="T16" fmla="*/ 207291 w 228926"/>
              <a:gd name="T17" fmla="*/ 176243 h 224173"/>
              <a:gd name="T18" fmla="*/ 213980 w 228926"/>
              <a:gd name="T19" fmla="*/ 165582 h 224173"/>
              <a:gd name="T20" fmla="*/ 219356 w 228926"/>
              <a:gd name="T21" fmla="*/ 154489 h 224173"/>
              <a:gd name="T22" fmla="*/ 223429 w 228926"/>
              <a:gd name="T23" fmla="*/ 143066 h 224173"/>
              <a:gd name="T24" fmla="*/ 226212 w 228926"/>
              <a:gd name="T25" fmla="*/ 131416 h 224173"/>
              <a:gd name="T26" fmla="*/ 227716 w 228926"/>
              <a:gd name="T27" fmla="*/ 119640 h 224173"/>
              <a:gd name="T28" fmla="*/ 227949 w 228926"/>
              <a:gd name="T29" fmla="*/ 107842 h 224173"/>
              <a:gd name="T30" fmla="*/ 226949 w 228926"/>
              <a:gd name="T31" fmla="*/ 96407 h 224173"/>
              <a:gd name="T32" fmla="*/ 220895 w 228926"/>
              <a:gd name="T33" fmla="*/ 88795 h 224173"/>
              <a:gd name="T34" fmla="*/ 210750 w 228926"/>
              <a:gd name="T35" fmla="*/ 79627 h 224173"/>
              <a:gd name="T36" fmla="*/ 199152 w 228926"/>
              <a:gd name="T37" fmla="*/ 72163 h 224173"/>
              <a:gd name="T38" fmla="*/ 186298 w 228926"/>
              <a:gd name="T39" fmla="*/ 66593 h 224173"/>
              <a:gd name="T40" fmla="*/ 172382 w 228926"/>
              <a:gd name="T41" fmla="*/ 63112 h 224173"/>
              <a:gd name="T42" fmla="*/ 157601 w 228926"/>
              <a:gd name="T43" fmla="*/ 61908 h 224173"/>
              <a:gd name="T44" fmla="*/ 150557 w 228926"/>
              <a:gd name="T45" fmla="*/ 62191 h 224173"/>
              <a:gd name="T46" fmla="*/ 136389 w 228926"/>
              <a:gd name="T47" fmla="*/ 64512 h 224173"/>
              <a:gd name="T48" fmla="*/ 123065 w 228926"/>
              <a:gd name="T49" fmla="*/ 69022 h 224173"/>
              <a:gd name="T50" fmla="*/ 110806 w 228926"/>
              <a:gd name="T51" fmla="*/ 75526 h 224173"/>
              <a:gd name="T52" fmla="*/ 99829 w 228926"/>
              <a:gd name="T53" fmla="*/ 83833 h 224173"/>
              <a:gd name="T54" fmla="*/ 90357 w 228926"/>
              <a:gd name="T55" fmla="*/ 93751 h 224173"/>
              <a:gd name="T56" fmla="*/ 82607 w 228926"/>
              <a:gd name="T57" fmla="*/ 105091 h 224173"/>
              <a:gd name="T58" fmla="*/ 76798 w 228926"/>
              <a:gd name="T59" fmla="*/ 117661 h 224173"/>
              <a:gd name="T60" fmla="*/ 73154 w 228926"/>
              <a:gd name="T61" fmla="*/ 131267 h 224173"/>
              <a:gd name="T62" fmla="*/ 71889 w 228926"/>
              <a:gd name="T63" fmla="*/ 145719 h 224173"/>
              <a:gd name="T64" fmla="*/ 72186 w 228926"/>
              <a:gd name="T65" fmla="*/ 152606 h 224173"/>
              <a:gd name="T66" fmla="*/ 74622 w 228926"/>
              <a:gd name="T67" fmla="*/ 166459 h 224173"/>
              <a:gd name="T68" fmla="*/ 79335 w 228926"/>
              <a:gd name="T69" fmla="*/ 179487 h 224173"/>
              <a:gd name="T70" fmla="*/ 86102 w 228926"/>
              <a:gd name="T71" fmla="*/ 191474 h 224173"/>
              <a:gd name="T72" fmla="*/ 94708 w 228926"/>
              <a:gd name="T73" fmla="*/ 202206 h 224173"/>
              <a:gd name="T74" fmla="*/ 104929 w 228926"/>
              <a:gd name="T75" fmla="*/ 211471 h 224173"/>
              <a:gd name="T76" fmla="*/ 116550 w 228926"/>
              <a:gd name="T77" fmla="*/ 219048 h 224173"/>
              <a:gd name="T78" fmla="*/ 124598 w 228926"/>
              <a:gd name="T79" fmla="*/ 222620 h 224173"/>
              <a:gd name="T80" fmla="*/ 130446 w 228926"/>
              <a:gd name="T81" fmla="*/ 222084 h 22417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28926" h="224173">
                <a:moveTo>
                  <a:pt x="131005" y="223082"/>
                </a:moveTo>
                <a:lnTo>
                  <a:pt x="142741" y="220792"/>
                </a:lnTo>
                <a:lnTo>
                  <a:pt x="154216" y="217313"/>
                </a:lnTo>
                <a:lnTo>
                  <a:pt x="165328" y="212656"/>
                </a:lnTo>
                <a:lnTo>
                  <a:pt x="175977" y="206831"/>
                </a:lnTo>
                <a:lnTo>
                  <a:pt x="186059" y="199848"/>
                </a:lnTo>
                <a:lnTo>
                  <a:pt x="195474" y="191719"/>
                </a:lnTo>
                <a:lnTo>
                  <a:pt x="204119" y="182452"/>
                </a:lnTo>
                <a:lnTo>
                  <a:pt x="208179" y="177036"/>
                </a:lnTo>
                <a:lnTo>
                  <a:pt x="214897" y="166327"/>
                </a:lnTo>
                <a:lnTo>
                  <a:pt x="220296" y="155184"/>
                </a:lnTo>
                <a:lnTo>
                  <a:pt x="224387" y="143709"/>
                </a:lnTo>
                <a:lnTo>
                  <a:pt x="227182" y="132007"/>
                </a:lnTo>
                <a:lnTo>
                  <a:pt x="228692" y="120178"/>
                </a:lnTo>
                <a:lnTo>
                  <a:pt x="228926" y="108327"/>
                </a:lnTo>
                <a:lnTo>
                  <a:pt x="227922" y="96841"/>
                </a:lnTo>
                <a:lnTo>
                  <a:pt x="221841" y="89194"/>
                </a:lnTo>
                <a:lnTo>
                  <a:pt x="211653" y="79985"/>
                </a:lnTo>
                <a:lnTo>
                  <a:pt x="200005" y="72487"/>
                </a:lnTo>
                <a:lnTo>
                  <a:pt x="187096" y="66893"/>
                </a:lnTo>
                <a:lnTo>
                  <a:pt x="173121" y="63396"/>
                </a:lnTo>
                <a:lnTo>
                  <a:pt x="158276" y="62187"/>
                </a:lnTo>
                <a:lnTo>
                  <a:pt x="151202" y="62470"/>
                </a:lnTo>
                <a:lnTo>
                  <a:pt x="136973" y="64803"/>
                </a:lnTo>
                <a:lnTo>
                  <a:pt x="123592" y="69332"/>
                </a:lnTo>
                <a:lnTo>
                  <a:pt x="111280" y="75865"/>
                </a:lnTo>
                <a:lnTo>
                  <a:pt x="100257" y="84210"/>
                </a:lnTo>
                <a:lnTo>
                  <a:pt x="90744" y="94173"/>
                </a:lnTo>
                <a:lnTo>
                  <a:pt x="82961" y="105564"/>
                </a:lnTo>
                <a:lnTo>
                  <a:pt x="77128" y="118190"/>
                </a:lnTo>
                <a:lnTo>
                  <a:pt x="73467" y="131857"/>
                </a:lnTo>
                <a:lnTo>
                  <a:pt x="72198" y="146374"/>
                </a:lnTo>
                <a:lnTo>
                  <a:pt x="72495" y="153292"/>
                </a:lnTo>
                <a:lnTo>
                  <a:pt x="74942" y="167207"/>
                </a:lnTo>
                <a:lnTo>
                  <a:pt x="79674" y="180294"/>
                </a:lnTo>
                <a:lnTo>
                  <a:pt x="86471" y="192335"/>
                </a:lnTo>
                <a:lnTo>
                  <a:pt x="95113" y="203116"/>
                </a:lnTo>
                <a:lnTo>
                  <a:pt x="105379" y="212421"/>
                </a:lnTo>
                <a:lnTo>
                  <a:pt x="117049" y="220033"/>
                </a:lnTo>
                <a:lnTo>
                  <a:pt x="125132" y="223621"/>
                </a:lnTo>
                <a:lnTo>
                  <a:pt x="131005" y="223082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00" name="object 148"/>
          <p:cNvSpPr>
            <a:spLocks/>
          </p:cNvSpPr>
          <p:nvPr/>
        </p:nvSpPr>
        <p:spPr bwMode="auto">
          <a:xfrm>
            <a:off x="2220913" y="2679700"/>
            <a:ext cx="228600" cy="223838"/>
          </a:xfrm>
          <a:custGeom>
            <a:avLst/>
            <a:gdLst>
              <a:gd name="T0" fmla="*/ 130446 w 228926"/>
              <a:gd name="T1" fmla="*/ 222084 h 224173"/>
              <a:gd name="T2" fmla="*/ 142132 w 228926"/>
              <a:gd name="T3" fmla="*/ 219804 h 224173"/>
              <a:gd name="T4" fmla="*/ 153558 w 228926"/>
              <a:gd name="T5" fmla="*/ 216340 h 224173"/>
              <a:gd name="T6" fmla="*/ 164623 w 228926"/>
              <a:gd name="T7" fmla="*/ 211704 h 224173"/>
              <a:gd name="T8" fmla="*/ 175226 w 228926"/>
              <a:gd name="T9" fmla="*/ 205905 h 224173"/>
              <a:gd name="T10" fmla="*/ 185265 w 228926"/>
              <a:gd name="T11" fmla="*/ 198953 h 224173"/>
              <a:gd name="T12" fmla="*/ 194640 w 228926"/>
              <a:gd name="T13" fmla="*/ 190860 h 224173"/>
              <a:gd name="T14" fmla="*/ 203248 w 228926"/>
              <a:gd name="T15" fmla="*/ 181635 h 224173"/>
              <a:gd name="T16" fmla="*/ 207291 w 228926"/>
              <a:gd name="T17" fmla="*/ 176243 h 224173"/>
              <a:gd name="T18" fmla="*/ 213980 w 228926"/>
              <a:gd name="T19" fmla="*/ 165582 h 224173"/>
              <a:gd name="T20" fmla="*/ 219356 w 228926"/>
              <a:gd name="T21" fmla="*/ 154489 h 224173"/>
              <a:gd name="T22" fmla="*/ 223429 w 228926"/>
              <a:gd name="T23" fmla="*/ 143066 h 224173"/>
              <a:gd name="T24" fmla="*/ 226212 w 228926"/>
              <a:gd name="T25" fmla="*/ 131416 h 224173"/>
              <a:gd name="T26" fmla="*/ 227716 w 228926"/>
              <a:gd name="T27" fmla="*/ 119640 h 224173"/>
              <a:gd name="T28" fmla="*/ 227949 w 228926"/>
              <a:gd name="T29" fmla="*/ 107842 h 224173"/>
              <a:gd name="T30" fmla="*/ 226949 w 228926"/>
              <a:gd name="T31" fmla="*/ 96407 h 224173"/>
              <a:gd name="T32" fmla="*/ 220895 w 228926"/>
              <a:gd name="T33" fmla="*/ 88795 h 224173"/>
              <a:gd name="T34" fmla="*/ 210750 w 228926"/>
              <a:gd name="T35" fmla="*/ 79627 h 224173"/>
              <a:gd name="T36" fmla="*/ 199152 w 228926"/>
              <a:gd name="T37" fmla="*/ 72163 h 224173"/>
              <a:gd name="T38" fmla="*/ 186298 w 228926"/>
              <a:gd name="T39" fmla="*/ 66593 h 224173"/>
              <a:gd name="T40" fmla="*/ 172382 w 228926"/>
              <a:gd name="T41" fmla="*/ 63112 h 224173"/>
              <a:gd name="T42" fmla="*/ 157601 w 228926"/>
              <a:gd name="T43" fmla="*/ 61908 h 224173"/>
              <a:gd name="T44" fmla="*/ 150557 w 228926"/>
              <a:gd name="T45" fmla="*/ 62191 h 224173"/>
              <a:gd name="T46" fmla="*/ 136389 w 228926"/>
              <a:gd name="T47" fmla="*/ 64512 h 224173"/>
              <a:gd name="T48" fmla="*/ 123065 w 228926"/>
              <a:gd name="T49" fmla="*/ 69022 h 224173"/>
              <a:gd name="T50" fmla="*/ 110806 w 228926"/>
              <a:gd name="T51" fmla="*/ 75526 h 224173"/>
              <a:gd name="T52" fmla="*/ 99829 w 228926"/>
              <a:gd name="T53" fmla="*/ 83833 h 224173"/>
              <a:gd name="T54" fmla="*/ 90357 w 228926"/>
              <a:gd name="T55" fmla="*/ 93751 h 224173"/>
              <a:gd name="T56" fmla="*/ 82607 w 228926"/>
              <a:gd name="T57" fmla="*/ 105091 h 224173"/>
              <a:gd name="T58" fmla="*/ 76798 w 228926"/>
              <a:gd name="T59" fmla="*/ 117661 h 224173"/>
              <a:gd name="T60" fmla="*/ 73154 w 228926"/>
              <a:gd name="T61" fmla="*/ 131267 h 224173"/>
              <a:gd name="T62" fmla="*/ 71889 w 228926"/>
              <a:gd name="T63" fmla="*/ 145719 h 224173"/>
              <a:gd name="T64" fmla="*/ 72186 w 228926"/>
              <a:gd name="T65" fmla="*/ 152606 h 224173"/>
              <a:gd name="T66" fmla="*/ 74622 w 228926"/>
              <a:gd name="T67" fmla="*/ 166459 h 224173"/>
              <a:gd name="T68" fmla="*/ 79335 w 228926"/>
              <a:gd name="T69" fmla="*/ 179487 h 224173"/>
              <a:gd name="T70" fmla="*/ 86102 w 228926"/>
              <a:gd name="T71" fmla="*/ 191474 h 224173"/>
              <a:gd name="T72" fmla="*/ 94708 w 228926"/>
              <a:gd name="T73" fmla="*/ 202206 h 224173"/>
              <a:gd name="T74" fmla="*/ 104929 w 228926"/>
              <a:gd name="T75" fmla="*/ 211471 h 224173"/>
              <a:gd name="T76" fmla="*/ 116550 w 228926"/>
              <a:gd name="T77" fmla="*/ 219048 h 224173"/>
              <a:gd name="T78" fmla="*/ 124598 w 228926"/>
              <a:gd name="T79" fmla="*/ 222620 h 224173"/>
              <a:gd name="T80" fmla="*/ 130446 w 228926"/>
              <a:gd name="T81" fmla="*/ 222084 h 22417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28926" h="224173">
                <a:moveTo>
                  <a:pt x="131005" y="223082"/>
                </a:moveTo>
                <a:lnTo>
                  <a:pt x="142741" y="220792"/>
                </a:lnTo>
                <a:lnTo>
                  <a:pt x="154216" y="217313"/>
                </a:lnTo>
                <a:lnTo>
                  <a:pt x="165328" y="212656"/>
                </a:lnTo>
                <a:lnTo>
                  <a:pt x="175977" y="206831"/>
                </a:lnTo>
                <a:lnTo>
                  <a:pt x="186059" y="199848"/>
                </a:lnTo>
                <a:lnTo>
                  <a:pt x="195474" y="191719"/>
                </a:lnTo>
                <a:lnTo>
                  <a:pt x="204119" y="182452"/>
                </a:lnTo>
                <a:lnTo>
                  <a:pt x="208179" y="177036"/>
                </a:lnTo>
                <a:lnTo>
                  <a:pt x="214897" y="166327"/>
                </a:lnTo>
                <a:lnTo>
                  <a:pt x="220296" y="155184"/>
                </a:lnTo>
                <a:lnTo>
                  <a:pt x="224387" y="143709"/>
                </a:lnTo>
                <a:lnTo>
                  <a:pt x="227182" y="132007"/>
                </a:lnTo>
                <a:lnTo>
                  <a:pt x="228692" y="120178"/>
                </a:lnTo>
                <a:lnTo>
                  <a:pt x="228926" y="108327"/>
                </a:lnTo>
                <a:lnTo>
                  <a:pt x="227922" y="96841"/>
                </a:lnTo>
                <a:lnTo>
                  <a:pt x="221841" y="89194"/>
                </a:lnTo>
                <a:lnTo>
                  <a:pt x="211653" y="79985"/>
                </a:lnTo>
                <a:lnTo>
                  <a:pt x="200005" y="72487"/>
                </a:lnTo>
                <a:lnTo>
                  <a:pt x="187096" y="66893"/>
                </a:lnTo>
                <a:lnTo>
                  <a:pt x="173121" y="63396"/>
                </a:lnTo>
                <a:lnTo>
                  <a:pt x="158276" y="62187"/>
                </a:lnTo>
                <a:lnTo>
                  <a:pt x="151202" y="62470"/>
                </a:lnTo>
                <a:lnTo>
                  <a:pt x="136973" y="64803"/>
                </a:lnTo>
                <a:lnTo>
                  <a:pt x="123592" y="69332"/>
                </a:lnTo>
                <a:lnTo>
                  <a:pt x="111280" y="75865"/>
                </a:lnTo>
                <a:lnTo>
                  <a:pt x="100257" y="84210"/>
                </a:lnTo>
                <a:lnTo>
                  <a:pt x="90744" y="94173"/>
                </a:lnTo>
                <a:lnTo>
                  <a:pt x="82961" y="105564"/>
                </a:lnTo>
                <a:lnTo>
                  <a:pt x="77128" y="118190"/>
                </a:lnTo>
                <a:lnTo>
                  <a:pt x="73467" y="131857"/>
                </a:lnTo>
                <a:lnTo>
                  <a:pt x="72198" y="146374"/>
                </a:lnTo>
                <a:lnTo>
                  <a:pt x="72495" y="153292"/>
                </a:lnTo>
                <a:lnTo>
                  <a:pt x="74942" y="167207"/>
                </a:lnTo>
                <a:lnTo>
                  <a:pt x="79674" y="180294"/>
                </a:lnTo>
                <a:lnTo>
                  <a:pt x="86471" y="192335"/>
                </a:lnTo>
                <a:lnTo>
                  <a:pt x="95113" y="203116"/>
                </a:lnTo>
                <a:lnTo>
                  <a:pt x="105379" y="212421"/>
                </a:lnTo>
                <a:lnTo>
                  <a:pt x="117049" y="220033"/>
                </a:lnTo>
                <a:lnTo>
                  <a:pt x="125132" y="223621"/>
                </a:lnTo>
                <a:lnTo>
                  <a:pt x="131005" y="223082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01" name="object 149"/>
          <p:cNvSpPr>
            <a:spLocks/>
          </p:cNvSpPr>
          <p:nvPr/>
        </p:nvSpPr>
        <p:spPr bwMode="auto">
          <a:xfrm>
            <a:off x="2249488" y="2714625"/>
            <a:ext cx="171450" cy="166688"/>
          </a:xfrm>
          <a:custGeom>
            <a:avLst/>
            <a:gdLst>
              <a:gd name="T0" fmla="*/ 101312 w 171587"/>
              <a:gd name="T1" fmla="*/ 163234 h 167742"/>
              <a:gd name="T2" fmla="*/ 112820 w 171587"/>
              <a:gd name="T3" fmla="*/ 160307 h 167742"/>
              <a:gd name="T4" fmla="*/ 123891 w 171587"/>
              <a:gd name="T5" fmla="*/ 155852 h 167742"/>
              <a:gd name="T6" fmla="*/ 134349 w 171587"/>
              <a:gd name="T7" fmla="*/ 149893 h 167742"/>
              <a:gd name="T8" fmla="*/ 144015 w 171587"/>
              <a:gd name="T9" fmla="*/ 142462 h 167742"/>
              <a:gd name="T10" fmla="*/ 152714 w 171587"/>
              <a:gd name="T11" fmla="*/ 133586 h 167742"/>
              <a:gd name="T12" fmla="*/ 159022 w 171587"/>
              <a:gd name="T13" fmla="*/ 124786 h 167742"/>
              <a:gd name="T14" fmla="*/ 164633 w 171587"/>
              <a:gd name="T15" fmla="*/ 114074 h 167742"/>
              <a:gd name="T16" fmla="*/ 168520 w 171587"/>
              <a:gd name="T17" fmla="*/ 102880 h 167742"/>
              <a:gd name="T18" fmla="*/ 170696 w 171587"/>
              <a:gd name="T19" fmla="*/ 91389 h 167742"/>
              <a:gd name="T20" fmla="*/ 171176 w 171587"/>
              <a:gd name="T21" fmla="*/ 79779 h 167742"/>
              <a:gd name="T22" fmla="*/ 169977 w 171587"/>
              <a:gd name="T23" fmla="*/ 68232 h 167742"/>
              <a:gd name="T24" fmla="*/ 167113 w 171587"/>
              <a:gd name="T25" fmla="*/ 56925 h 167742"/>
              <a:gd name="T26" fmla="*/ 162602 w 171587"/>
              <a:gd name="T27" fmla="*/ 46042 h 167742"/>
              <a:gd name="T28" fmla="*/ 156458 w 171587"/>
              <a:gd name="T29" fmla="*/ 35761 h 167742"/>
              <a:gd name="T30" fmla="*/ 151108 w 171587"/>
              <a:gd name="T31" fmla="*/ 29217 h 167742"/>
              <a:gd name="T32" fmla="*/ 144106 w 171587"/>
              <a:gd name="T33" fmla="*/ 27493 h 167742"/>
              <a:gd name="T34" fmla="*/ 129298 w 171587"/>
              <a:gd name="T35" fmla="*/ 26309 h 167742"/>
              <a:gd name="T36" fmla="*/ 122238 w 171587"/>
              <a:gd name="T37" fmla="*/ 26586 h 167742"/>
              <a:gd name="T38" fmla="*/ 108045 w 171587"/>
              <a:gd name="T39" fmla="*/ 28873 h 167742"/>
              <a:gd name="T40" fmla="*/ 94695 w 171587"/>
              <a:gd name="T41" fmla="*/ 33318 h 167742"/>
              <a:gd name="T42" fmla="*/ 82413 w 171587"/>
              <a:gd name="T43" fmla="*/ 39729 h 167742"/>
              <a:gd name="T44" fmla="*/ 71417 w 171587"/>
              <a:gd name="T45" fmla="*/ 47917 h 167742"/>
              <a:gd name="T46" fmla="*/ 61925 w 171587"/>
              <a:gd name="T47" fmla="*/ 57695 h 167742"/>
              <a:gd name="T48" fmla="*/ 54162 w 171587"/>
              <a:gd name="T49" fmla="*/ 68873 h 167742"/>
              <a:gd name="T50" fmla="*/ 48342 w 171587"/>
              <a:gd name="T51" fmla="*/ 81261 h 167742"/>
              <a:gd name="T52" fmla="*/ 44690 w 171587"/>
              <a:gd name="T53" fmla="*/ 94672 h 167742"/>
              <a:gd name="T54" fmla="*/ 43423 w 171587"/>
              <a:gd name="T55" fmla="*/ 108917 h 167742"/>
              <a:gd name="T56" fmla="*/ 43721 w 171587"/>
              <a:gd name="T57" fmla="*/ 115705 h 167742"/>
              <a:gd name="T58" fmla="*/ 46161 w 171587"/>
              <a:gd name="T59" fmla="*/ 129361 h 167742"/>
              <a:gd name="T60" fmla="*/ 50881 w 171587"/>
              <a:gd name="T61" fmla="*/ 142201 h 167742"/>
              <a:gd name="T62" fmla="*/ 57664 w 171587"/>
              <a:gd name="T63" fmla="*/ 154017 h 167742"/>
              <a:gd name="T64" fmla="*/ 64175 w 171587"/>
              <a:gd name="T65" fmla="*/ 162007 h 167742"/>
              <a:gd name="T66" fmla="*/ 77696 w 171587"/>
              <a:gd name="T67" fmla="*/ 164379 h 167742"/>
              <a:gd name="T68" fmla="*/ 89544 w 171587"/>
              <a:gd name="T69" fmla="*/ 164600 h 167742"/>
              <a:gd name="T70" fmla="*/ 101312 w 171587"/>
              <a:gd name="T71" fmla="*/ 163234 h 16774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71587" h="167742">
                <a:moveTo>
                  <a:pt x="101555" y="166350"/>
                </a:moveTo>
                <a:lnTo>
                  <a:pt x="113090" y="163368"/>
                </a:lnTo>
                <a:lnTo>
                  <a:pt x="124188" y="158827"/>
                </a:lnTo>
                <a:lnTo>
                  <a:pt x="134671" y="152755"/>
                </a:lnTo>
                <a:lnTo>
                  <a:pt x="144360" y="145182"/>
                </a:lnTo>
                <a:lnTo>
                  <a:pt x="153080" y="136136"/>
                </a:lnTo>
                <a:lnTo>
                  <a:pt x="159403" y="127168"/>
                </a:lnTo>
                <a:lnTo>
                  <a:pt x="165029" y="116251"/>
                </a:lnTo>
                <a:lnTo>
                  <a:pt x="168925" y="104845"/>
                </a:lnTo>
                <a:lnTo>
                  <a:pt x="171106" y="93134"/>
                </a:lnTo>
                <a:lnTo>
                  <a:pt x="171587" y="81302"/>
                </a:lnTo>
                <a:lnTo>
                  <a:pt x="170385" y="69534"/>
                </a:lnTo>
                <a:lnTo>
                  <a:pt x="167515" y="58012"/>
                </a:lnTo>
                <a:lnTo>
                  <a:pt x="162992" y="46921"/>
                </a:lnTo>
                <a:lnTo>
                  <a:pt x="156833" y="36444"/>
                </a:lnTo>
                <a:lnTo>
                  <a:pt x="151471" y="29775"/>
                </a:lnTo>
                <a:lnTo>
                  <a:pt x="144451" y="28018"/>
                </a:lnTo>
                <a:lnTo>
                  <a:pt x="129607" y="26810"/>
                </a:lnTo>
                <a:lnTo>
                  <a:pt x="122532" y="27093"/>
                </a:lnTo>
                <a:lnTo>
                  <a:pt x="108303" y="29425"/>
                </a:lnTo>
                <a:lnTo>
                  <a:pt x="94923" y="33954"/>
                </a:lnTo>
                <a:lnTo>
                  <a:pt x="82611" y="40487"/>
                </a:lnTo>
                <a:lnTo>
                  <a:pt x="71588" y="48832"/>
                </a:lnTo>
                <a:lnTo>
                  <a:pt x="62074" y="58796"/>
                </a:lnTo>
                <a:lnTo>
                  <a:pt x="54291" y="70187"/>
                </a:lnTo>
                <a:lnTo>
                  <a:pt x="48459" y="82812"/>
                </a:lnTo>
                <a:lnTo>
                  <a:pt x="44798" y="96479"/>
                </a:lnTo>
                <a:lnTo>
                  <a:pt x="43528" y="110996"/>
                </a:lnTo>
                <a:lnTo>
                  <a:pt x="43826" y="117914"/>
                </a:lnTo>
                <a:lnTo>
                  <a:pt x="46272" y="131830"/>
                </a:lnTo>
                <a:lnTo>
                  <a:pt x="51004" y="144916"/>
                </a:lnTo>
                <a:lnTo>
                  <a:pt x="57802" y="156957"/>
                </a:lnTo>
                <a:lnTo>
                  <a:pt x="64328" y="165099"/>
                </a:lnTo>
                <a:lnTo>
                  <a:pt x="77882" y="167517"/>
                </a:lnTo>
                <a:lnTo>
                  <a:pt x="89760" y="167742"/>
                </a:lnTo>
                <a:lnTo>
                  <a:pt x="101555" y="166350"/>
                </a:lnTo>
                <a:close/>
              </a:path>
            </a:pathLst>
          </a:custGeom>
          <a:solidFill>
            <a:srgbClr val="45A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02" name="object 150"/>
          <p:cNvSpPr>
            <a:spLocks/>
          </p:cNvSpPr>
          <p:nvPr/>
        </p:nvSpPr>
        <p:spPr bwMode="auto">
          <a:xfrm>
            <a:off x="2278063" y="2741613"/>
            <a:ext cx="114300" cy="112712"/>
          </a:xfrm>
          <a:custGeom>
            <a:avLst/>
            <a:gdLst>
              <a:gd name="T0" fmla="*/ 71694 w 114238"/>
              <a:gd name="T1" fmla="*/ 112949 h 111688"/>
              <a:gd name="T2" fmla="*/ 82927 w 114238"/>
              <a:gd name="T3" fmla="*/ 108680 h 111688"/>
              <a:gd name="T4" fmla="*/ 93237 w 114238"/>
              <a:gd name="T5" fmla="*/ 102051 h 111688"/>
              <a:gd name="T6" fmla="*/ 102219 w 114238"/>
              <a:gd name="T7" fmla="*/ 93128 h 111688"/>
              <a:gd name="T8" fmla="*/ 109942 w 114238"/>
              <a:gd name="T9" fmla="*/ 79802 h 111688"/>
              <a:gd name="T10" fmla="*/ 113453 w 114238"/>
              <a:gd name="T11" fmla="*/ 67957 h 111688"/>
              <a:gd name="T12" fmla="*/ 114424 w 114238"/>
              <a:gd name="T13" fmla="*/ 55772 h 111688"/>
              <a:gd name="T14" fmla="*/ 112872 w 114238"/>
              <a:gd name="T15" fmla="*/ 43675 h 111688"/>
              <a:gd name="T16" fmla="*/ 108817 w 114238"/>
              <a:gd name="T17" fmla="*/ 32099 h 111688"/>
              <a:gd name="T18" fmla="*/ 102273 w 114238"/>
              <a:gd name="T19" fmla="*/ 21475 h 111688"/>
              <a:gd name="T20" fmla="*/ 93264 w 114238"/>
              <a:gd name="T21" fmla="*/ 12233 h 111688"/>
              <a:gd name="T22" fmla="*/ 90205 w 114238"/>
              <a:gd name="T23" fmla="*/ 10017 h 111688"/>
              <a:gd name="T24" fmla="*/ 79139 w 114238"/>
              <a:gd name="T25" fmla="*/ 4174 h 111688"/>
              <a:gd name="T26" fmla="*/ 75125 w 114238"/>
              <a:gd name="T27" fmla="*/ 3044 h 111688"/>
              <a:gd name="T28" fmla="*/ 66360 w 114238"/>
              <a:gd name="T29" fmla="*/ 6088 h 111688"/>
              <a:gd name="T30" fmla="*/ 54027 w 114238"/>
              <a:gd name="T31" fmla="*/ 12802 h 111688"/>
              <a:gd name="T32" fmla="*/ 42986 w 114238"/>
              <a:gd name="T33" fmla="*/ 21379 h 111688"/>
              <a:gd name="T34" fmla="*/ 33458 w 114238"/>
              <a:gd name="T35" fmla="*/ 31620 h 111688"/>
              <a:gd name="T36" fmla="*/ 25663 w 114238"/>
              <a:gd name="T37" fmla="*/ 43328 h 111688"/>
              <a:gd name="T38" fmla="*/ 19821 w 114238"/>
              <a:gd name="T39" fmla="*/ 56303 h 111688"/>
              <a:gd name="T40" fmla="*/ 16154 w 114238"/>
              <a:gd name="T41" fmla="*/ 70349 h 111688"/>
              <a:gd name="T42" fmla="*/ 14882 w 114238"/>
              <a:gd name="T43" fmla="*/ 85270 h 111688"/>
              <a:gd name="T44" fmla="*/ 15179 w 114238"/>
              <a:gd name="T45" fmla="*/ 92379 h 111688"/>
              <a:gd name="T46" fmla="*/ 15894 w 114238"/>
              <a:gd name="T47" fmla="*/ 96541 h 111688"/>
              <a:gd name="T48" fmla="*/ 21602 w 114238"/>
              <a:gd name="T49" fmla="*/ 102125 h 111688"/>
              <a:gd name="T50" fmla="*/ 25527 w 114238"/>
              <a:gd name="T51" fmla="*/ 105076 h 111688"/>
              <a:gd name="T52" fmla="*/ 36453 w 114238"/>
              <a:gd name="T53" fmla="*/ 110919 h 111688"/>
              <a:gd name="T54" fmla="*/ 48056 w 114238"/>
              <a:gd name="T55" fmla="*/ 114135 h 111688"/>
              <a:gd name="T56" fmla="*/ 59936 w 114238"/>
              <a:gd name="T57" fmla="*/ 114788 h 111688"/>
              <a:gd name="T58" fmla="*/ 71694 w 114238"/>
              <a:gd name="T59" fmla="*/ 112949 h 11168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14238" h="111688">
                <a:moveTo>
                  <a:pt x="71577" y="109898"/>
                </a:moveTo>
                <a:lnTo>
                  <a:pt x="82792" y="105745"/>
                </a:lnTo>
                <a:lnTo>
                  <a:pt x="93084" y="99295"/>
                </a:lnTo>
                <a:lnTo>
                  <a:pt x="102054" y="90613"/>
                </a:lnTo>
                <a:lnTo>
                  <a:pt x="109762" y="77647"/>
                </a:lnTo>
                <a:lnTo>
                  <a:pt x="113268" y="66122"/>
                </a:lnTo>
                <a:lnTo>
                  <a:pt x="114238" y="54265"/>
                </a:lnTo>
                <a:lnTo>
                  <a:pt x="112689" y="42495"/>
                </a:lnTo>
                <a:lnTo>
                  <a:pt x="108640" y="31232"/>
                </a:lnTo>
                <a:lnTo>
                  <a:pt x="102108" y="20895"/>
                </a:lnTo>
                <a:lnTo>
                  <a:pt x="93111" y="11903"/>
                </a:lnTo>
                <a:lnTo>
                  <a:pt x="90058" y="9747"/>
                </a:lnTo>
                <a:lnTo>
                  <a:pt x="79010" y="4061"/>
                </a:lnTo>
                <a:lnTo>
                  <a:pt x="75002" y="2962"/>
                </a:lnTo>
                <a:lnTo>
                  <a:pt x="66252" y="5924"/>
                </a:lnTo>
                <a:lnTo>
                  <a:pt x="53940" y="12457"/>
                </a:lnTo>
                <a:lnTo>
                  <a:pt x="42917" y="20802"/>
                </a:lnTo>
                <a:lnTo>
                  <a:pt x="33404" y="30766"/>
                </a:lnTo>
                <a:lnTo>
                  <a:pt x="25621" y="42157"/>
                </a:lnTo>
                <a:lnTo>
                  <a:pt x="19788" y="54782"/>
                </a:lnTo>
                <a:lnTo>
                  <a:pt x="16127" y="68449"/>
                </a:lnTo>
                <a:lnTo>
                  <a:pt x="14858" y="82966"/>
                </a:lnTo>
                <a:lnTo>
                  <a:pt x="15155" y="89884"/>
                </a:lnTo>
                <a:lnTo>
                  <a:pt x="15867" y="93934"/>
                </a:lnTo>
                <a:lnTo>
                  <a:pt x="21566" y="99367"/>
                </a:lnTo>
                <a:lnTo>
                  <a:pt x="25485" y="102238"/>
                </a:lnTo>
                <a:lnTo>
                  <a:pt x="36393" y="107923"/>
                </a:lnTo>
                <a:lnTo>
                  <a:pt x="47978" y="111052"/>
                </a:lnTo>
                <a:lnTo>
                  <a:pt x="59839" y="111688"/>
                </a:lnTo>
                <a:lnTo>
                  <a:pt x="71577" y="109898"/>
                </a:lnTo>
                <a:close/>
              </a:path>
            </a:pathLst>
          </a:custGeom>
          <a:solidFill>
            <a:srgbClr val="9ACE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03" name="object 151"/>
          <p:cNvSpPr>
            <a:spLocks/>
          </p:cNvSpPr>
          <p:nvPr/>
        </p:nvSpPr>
        <p:spPr bwMode="auto">
          <a:xfrm>
            <a:off x="2306638" y="2770188"/>
            <a:ext cx="57150" cy="55562"/>
          </a:xfrm>
          <a:custGeom>
            <a:avLst/>
            <a:gdLst>
              <a:gd name="T0" fmla="*/ 41957 w 56894"/>
              <a:gd name="T1" fmla="*/ 51704 h 56050"/>
              <a:gd name="T2" fmla="*/ 51721 w 56894"/>
              <a:gd name="T3" fmla="*/ 44333 h 56050"/>
              <a:gd name="T4" fmla="*/ 55250 w 56894"/>
              <a:gd name="T5" fmla="*/ 38427 h 56050"/>
              <a:gd name="T6" fmla="*/ 57665 w 56894"/>
              <a:gd name="T7" fmla="*/ 26921 h 56050"/>
              <a:gd name="T8" fmla="*/ 55026 w 56894"/>
              <a:gd name="T9" fmla="*/ 15546 h 56050"/>
              <a:gd name="T10" fmla="*/ 47187 w 56894"/>
              <a:gd name="T11" fmla="*/ 5996 h 56050"/>
              <a:gd name="T12" fmla="*/ 39586 w 56894"/>
              <a:gd name="T13" fmla="*/ 1835 h 56050"/>
              <a:gd name="T14" fmla="*/ 27413 w 56894"/>
              <a:gd name="T15" fmla="*/ 0 h 56050"/>
              <a:gd name="T16" fmla="*/ 15674 w 56894"/>
              <a:gd name="T17" fmla="*/ 2890 h 56050"/>
              <a:gd name="T18" fmla="*/ 6396 w 56894"/>
              <a:gd name="T19" fmla="*/ 10252 h 56050"/>
              <a:gd name="T20" fmla="*/ 2098 w 56894"/>
              <a:gd name="T21" fmla="*/ 16996 h 56050"/>
              <a:gd name="T22" fmla="*/ 0 w 56894"/>
              <a:gd name="T23" fmla="*/ 28263 h 56050"/>
              <a:gd name="T24" fmla="*/ 3038 w 56894"/>
              <a:gd name="T25" fmla="*/ 39322 h 56050"/>
              <a:gd name="T26" fmla="*/ 10935 w 56894"/>
              <a:gd name="T27" fmla="*/ 48603 h 56050"/>
              <a:gd name="T28" fmla="*/ 18442 w 56894"/>
              <a:gd name="T29" fmla="*/ 52765 h 56050"/>
              <a:gd name="T30" fmla="*/ 30324 w 56894"/>
              <a:gd name="T31" fmla="*/ 54598 h 56050"/>
              <a:gd name="T32" fmla="*/ 41957 w 56894"/>
              <a:gd name="T33" fmla="*/ 51704 h 5605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6894" h="56050">
                <a:moveTo>
                  <a:pt x="41396" y="53078"/>
                </a:moveTo>
                <a:lnTo>
                  <a:pt x="51028" y="45511"/>
                </a:lnTo>
                <a:lnTo>
                  <a:pt x="54512" y="39448"/>
                </a:lnTo>
                <a:lnTo>
                  <a:pt x="56894" y="27637"/>
                </a:lnTo>
                <a:lnTo>
                  <a:pt x="54291" y="15960"/>
                </a:lnTo>
                <a:lnTo>
                  <a:pt x="46557" y="6156"/>
                </a:lnTo>
                <a:lnTo>
                  <a:pt x="39056" y="1883"/>
                </a:lnTo>
                <a:lnTo>
                  <a:pt x="27046" y="0"/>
                </a:lnTo>
                <a:lnTo>
                  <a:pt x="15464" y="2967"/>
                </a:lnTo>
                <a:lnTo>
                  <a:pt x="6310" y="10525"/>
                </a:lnTo>
                <a:lnTo>
                  <a:pt x="2071" y="17448"/>
                </a:lnTo>
                <a:lnTo>
                  <a:pt x="0" y="29014"/>
                </a:lnTo>
                <a:lnTo>
                  <a:pt x="2997" y="40366"/>
                </a:lnTo>
                <a:lnTo>
                  <a:pt x="10788" y="49895"/>
                </a:lnTo>
                <a:lnTo>
                  <a:pt x="18195" y="54168"/>
                </a:lnTo>
                <a:lnTo>
                  <a:pt x="29918" y="56050"/>
                </a:lnTo>
                <a:lnTo>
                  <a:pt x="41396" y="53078"/>
                </a:lnTo>
                <a:close/>
              </a:path>
            </a:pathLst>
          </a:cu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04" name="object 152"/>
          <p:cNvSpPr>
            <a:spLocks/>
          </p:cNvSpPr>
          <p:nvPr/>
        </p:nvSpPr>
        <p:spPr bwMode="auto">
          <a:xfrm>
            <a:off x="3062288" y="2527300"/>
            <a:ext cx="171450" cy="168275"/>
          </a:xfrm>
          <a:custGeom>
            <a:avLst/>
            <a:gdLst>
              <a:gd name="T0" fmla="*/ 95934 w 172165"/>
              <a:gd name="T1" fmla="*/ 167157 h 168373"/>
              <a:gd name="T2" fmla="*/ 109941 w 172165"/>
              <a:gd name="T3" fmla="*/ 164180 h 168373"/>
              <a:gd name="T4" fmla="*/ 122943 w 172165"/>
              <a:gd name="T5" fmla="*/ 159035 h 168373"/>
              <a:gd name="T6" fmla="*/ 134752 w 172165"/>
              <a:gd name="T7" fmla="*/ 151937 h 168373"/>
              <a:gd name="T8" fmla="*/ 145174 w 172165"/>
              <a:gd name="T9" fmla="*/ 143100 h 168373"/>
              <a:gd name="T10" fmla="*/ 154014 w 172165"/>
              <a:gd name="T11" fmla="*/ 132736 h 168373"/>
              <a:gd name="T12" fmla="*/ 161081 w 172165"/>
              <a:gd name="T13" fmla="*/ 121058 h 168373"/>
              <a:gd name="T14" fmla="*/ 166181 w 172165"/>
              <a:gd name="T15" fmla="*/ 108284 h 168373"/>
              <a:gd name="T16" fmla="*/ 169121 w 172165"/>
              <a:gd name="T17" fmla="*/ 94623 h 168373"/>
              <a:gd name="T18" fmla="*/ 169120 w 172165"/>
              <a:gd name="T19" fmla="*/ 73249 h 168373"/>
              <a:gd name="T20" fmla="*/ 166181 w 172165"/>
              <a:gd name="T21" fmla="*/ 59401 h 168373"/>
              <a:gd name="T22" fmla="*/ 161080 w 172165"/>
              <a:gd name="T23" fmla="*/ 46546 h 168373"/>
              <a:gd name="T24" fmla="*/ 154011 w 172165"/>
              <a:gd name="T25" fmla="*/ 34873 h 168373"/>
              <a:gd name="T26" fmla="*/ 145170 w 172165"/>
              <a:gd name="T27" fmla="*/ 24571 h 168373"/>
              <a:gd name="T28" fmla="*/ 134747 w 172165"/>
              <a:gd name="T29" fmla="*/ 15831 h 168373"/>
              <a:gd name="T30" fmla="*/ 122937 w 172165"/>
              <a:gd name="T31" fmla="*/ 8844 h 168373"/>
              <a:gd name="T32" fmla="*/ 109934 w 172165"/>
              <a:gd name="T33" fmla="*/ 3803 h 168373"/>
              <a:gd name="T34" fmla="*/ 95927 w 172165"/>
              <a:gd name="T35" fmla="*/ 896 h 168373"/>
              <a:gd name="T36" fmla="*/ 74311 w 172165"/>
              <a:gd name="T37" fmla="*/ 896 h 168373"/>
              <a:gd name="T38" fmla="*/ 60494 w 172165"/>
              <a:gd name="T39" fmla="*/ 3802 h 168373"/>
              <a:gd name="T40" fmla="*/ 47571 w 172165"/>
              <a:gd name="T41" fmla="*/ 8843 h 168373"/>
              <a:gd name="T42" fmla="*/ 35759 w 172165"/>
              <a:gd name="T43" fmla="*/ 15828 h 168373"/>
              <a:gd name="T44" fmla="*/ 25274 w 172165"/>
              <a:gd name="T45" fmla="*/ 24566 h 168373"/>
              <a:gd name="T46" fmla="*/ 16332 w 172165"/>
              <a:gd name="T47" fmla="*/ 34867 h 168373"/>
              <a:gd name="T48" fmla="*/ 9150 w 172165"/>
              <a:gd name="T49" fmla="*/ 46540 h 168373"/>
              <a:gd name="T50" fmla="*/ 3944 w 172165"/>
              <a:gd name="T51" fmla="*/ 59394 h 168373"/>
              <a:gd name="T52" fmla="*/ 933 w 172165"/>
              <a:gd name="T53" fmla="*/ 73242 h 168373"/>
              <a:gd name="T54" fmla="*/ 933 w 172165"/>
              <a:gd name="T55" fmla="*/ 94629 h 168373"/>
              <a:gd name="T56" fmla="*/ 3943 w 172165"/>
              <a:gd name="T57" fmla="*/ 108291 h 168373"/>
              <a:gd name="T58" fmla="*/ 9149 w 172165"/>
              <a:gd name="T59" fmla="*/ 121064 h 168373"/>
              <a:gd name="T60" fmla="*/ 16329 w 172165"/>
              <a:gd name="T61" fmla="*/ 132742 h 168373"/>
              <a:gd name="T62" fmla="*/ 25270 w 172165"/>
              <a:gd name="T63" fmla="*/ 143104 h 168373"/>
              <a:gd name="T64" fmla="*/ 35753 w 172165"/>
              <a:gd name="T65" fmla="*/ 151940 h 168373"/>
              <a:gd name="T66" fmla="*/ 47564 w 172165"/>
              <a:gd name="T67" fmla="*/ 159037 h 168373"/>
              <a:gd name="T68" fmla="*/ 60487 w 172165"/>
              <a:gd name="T69" fmla="*/ 164180 h 168373"/>
              <a:gd name="T70" fmla="*/ 74304 w 172165"/>
              <a:gd name="T71" fmla="*/ 167157 h 16837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72165" h="168373">
                <a:moveTo>
                  <a:pt x="86082" y="168373"/>
                </a:moveTo>
                <a:lnTo>
                  <a:pt x="97139" y="167448"/>
                </a:lnTo>
                <a:lnTo>
                  <a:pt x="104346" y="166255"/>
                </a:lnTo>
                <a:lnTo>
                  <a:pt x="111321" y="164468"/>
                </a:lnTo>
                <a:lnTo>
                  <a:pt x="118047" y="162160"/>
                </a:lnTo>
                <a:lnTo>
                  <a:pt x="124488" y="159314"/>
                </a:lnTo>
                <a:lnTo>
                  <a:pt x="130635" y="155999"/>
                </a:lnTo>
                <a:lnTo>
                  <a:pt x="136445" y="152203"/>
                </a:lnTo>
                <a:lnTo>
                  <a:pt x="141916" y="147989"/>
                </a:lnTo>
                <a:lnTo>
                  <a:pt x="146997" y="143349"/>
                </a:lnTo>
                <a:lnTo>
                  <a:pt x="151694" y="138343"/>
                </a:lnTo>
                <a:lnTo>
                  <a:pt x="155949" y="132967"/>
                </a:lnTo>
                <a:lnTo>
                  <a:pt x="159774" y="127275"/>
                </a:lnTo>
                <a:lnTo>
                  <a:pt x="163105" y="121271"/>
                </a:lnTo>
                <a:lnTo>
                  <a:pt x="165959" y="114999"/>
                </a:lnTo>
                <a:lnTo>
                  <a:pt x="168269" y="108473"/>
                </a:lnTo>
                <a:lnTo>
                  <a:pt x="170054" y="101729"/>
                </a:lnTo>
                <a:lnTo>
                  <a:pt x="171245" y="94788"/>
                </a:lnTo>
                <a:lnTo>
                  <a:pt x="172165" y="84186"/>
                </a:lnTo>
                <a:lnTo>
                  <a:pt x="171244" y="73378"/>
                </a:lnTo>
                <a:lnTo>
                  <a:pt x="170054" y="66328"/>
                </a:lnTo>
                <a:lnTo>
                  <a:pt x="168269" y="59506"/>
                </a:lnTo>
                <a:lnTo>
                  <a:pt x="165958" y="52927"/>
                </a:lnTo>
                <a:lnTo>
                  <a:pt x="163104" y="46627"/>
                </a:lnTo>
                <a:lnTo>
                  <a:pt x="159771" y="40615"/>
                </a:lnTo>
                <a:lnTo>
                  <a:pt x="155946" y="34933"/>
                </a:lnTo>
                <a:lnTo>
                  <a:pt x="151690" y="29582"/>
                </a:lnTo>
                <a:lnTo>
                  <a:pt x="146993" y="24613"/>
                </a:lnTo>
                <a:lnTo>
                  <a:pt x="141911" y="20019"/>
                </a:lnTo>
                <a:lnTo>
                  <a:pt x="136440" y="15858"/>
                </a:lnTo>
                <a:lnTo>
                  <a:pt x="130629" y="12117"/>
                </a:lnTo>
                <a:lnTo>
                  <a:pt x="124482" y="8859"/>
                </a:lnTo>
                <a:lnTo>
                  <a:pt x="118040" y="6068"/>
                </a:lnTo>
                <a:lnTo>
                  <a:pt x="111314" y="3809"/>
                </a:lnTo>
                <a:lnTo>
                  <a:pt x="104339" y="2063"/>
                </a:lnTo>
                <a:lnTo>
                  <a:pt x="97132" y="899"/>
                </a:lnTo>
                <a:lnTo>
                  <a:pt x="86082" y="0"/>
                </a:lnTo>
                <a:lnTo>
                  <a:pt x="75244" y="899"/>
                </a:lnTo>
                <a:lnTo>
                  <a:pt x="68148" y="2063"/>
                </a:lnTo>
                <a:lnTo>
                  <a:pt x="61253" y="3808"/>
                </a:lnTo>
                <a:lnTo>
                  <a:pt x="54580" y="6067"/>
                </a:lnTo>
                <a:lnTo>
                  <a:pt x="48168" y="8858"/>
                </a:lnTo>
                <a:lnTo>
                  <a:pt x="42028" y="12115"/>
                </a:lnTo>
                <a:lnTo>
                  <a:pt x="36208" y="15855"/>
                </a:lnTo>
                <a:lnTo>
                  <a:pt x="30711" y="20016"/>
                </a:lnTo>
                <a:lnTo>
                  <a:pt x="25591" y="24608"/>
                </a:lnTo>
                <a:lnTo>
                  <a:pt x="20847" y="29578"/>
                </a:lnTo>
                <a:lnTo>
                  <a:pt x="16537" y="34927"/>
                </a:lnTo>
                <a:lnTo>
                  <a:pt x="12654" y="40609"/>
                </a:lnTo>
                <a:lnTo>
                  <a:pt x="9264" y="46621"/>
                </a:lnTo>
                <a:lnTo>
                  <a:pt x="6354" y="52921"/>
                </a:lnTo>
                <a:lnTo>
                  <a:pt x="3994" y="59499"/>
                </a:lnTo>
                <a:lnTo>
                  <a:pt x="2166" y="66321"/>
                </a:lnTo>
                <a:lnTo>
                  <a:pt x="945" y="73371"/>
                </a:lnTo>
                <a:lnTo>
                  <a:pt x="0" y="84186"/>
                </a:lnTo>
                <a:lnTo>
                  <a:pt x="945" y="94794"/>
                </a:lnTo>
                <a:lnTo>
                  <a:pt x="2166" y="101735"/>
                </a:lnTo>
                <a:lnTo>
                  <a:pt x="3993" y="108480"/>
                </a:lnTo>
                <a:lnTo>
                  <a:pt x="6353" y="115005"/>
                </a:lnTo>
                <a:lnTo>
                  <a:pt x="9263" y="121277"/>
                </a:lnTo>
                <a:lnTo>
                  <a:pt x="12652" y="127281"/>
                </a:lnTo>
                <a:lnTo>
                  <a:pt x="16534" y="132973"/>
                </a:lnTo>
                <a:lnTo>
                  <a:pt x="20843" y="138347"/>
                </a:lnTo>
                <a:lnTo>
                  <a:pt x="25587" y="143353"/>
                </a:lnTo>
                <a:lnTo>
                  <a:pt x="30706" y="147992"/>
                </a:lnTo>
                <a:lnTo>
                  <a:pt x="36202" y="152206"/>
                </a:lnTo>
                <a:lnTo>
                  <a:pt x="42023" y="156002"/>
                </a:lnTo>
                <a:lnTo>
                  <a:pt x="48161" y="159316"/>
                </a:lnTo>
                <a:lnTo>
                  <a:pt x="54574" y="162161"/>
                </a:lnTo>
                <a:lnTo>
                  <a:pt x="61246" y="164468"/>
                </a:lnTo>
                <a:lnTo>
                  <a:pt x="68141" y="166255"/>
                </a:lnTo>
                <a:lnTo>
                  <a:pt x="75237" y="167448"/>
                </a:lnTo>
                <a:lnTo>
                  <a:pt x="86082" y="168373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05" name="object 153"/>
          <p:cNvSpPr>
            <a:spLocks/>
          </p:cNvSpPr>
          <p:nvPr/>
        </p:nvSpPr>
        <p:spPr bwMode="auto">
          <a:xfrm>
            <a:off x="3017838" y="2476500"/>
            <a:ext cx="198437" cy="192088"/>
          </a:xfrm>
          <a:custGeom>
            <a:avLst/>
            <a:gdLst>
              <a:gd name="T0" fmla="*/ 106804 w 198097"/>
              <a:gd name="T1" fmla="*/ 189561 h 193251"/>
              <a:gd name="T2" fmla="*/ 118874 w 198097"/>
              <a:gd name="T3" fmla="*/ 187936 h 193251"/>
              <a:gd name="T4" fmla="*/ 130814 w 198097"/>
              <a:gd name="T5" fmla="*/ 184877 h 193251"/>
              <a:gd name="T6" fmla="*/ 142489 w 198097"/>
              <a:gd name="T7" fmla="*/ 180352 h 193251"/>
              <a:gd name="T8" fmla="*/ 153766 w 198097"/>
              <a:gd name="T9" fmla="*/ 174332 h 193251"/>
              <a:gd name="T10" fmla="*/ 160556 w 198097"/>
              <a:gd name="T11" fmla="*/ 169828 h 193251"/>
              <a:gd name="T12" fmla="*/ 170065 w 198097"/>
              <a:gd name="T13" fmla="*/ 161963 h 193251"/>
              <a:gd name="T14" fmla="*/ 178296 w 198097"/>
              <a:gd name="T15" fmla="*/ 153157 h 193251"/>
              <a:gd name="T16" fmla="*/ 185217 w 198097"/>
              <a:gd name="T17" fmla="*/ 143543 h 193251"/>
              <a:gd name="T18" fmla="*/ 190793 w 198097"/>
              <a:gd name="T19" fmla="*/ 133259 h 193251"/>
              <a:gd name="T20" fmla="*/ 194991 w 198097"/>
              <a:gd name="T21" fmla="*/ 122445 h 193251"/>
              <a:gd name="T22" fmla="*/ 197777 w 198097"/>
              <a:gd name="T23" fmla="*/ 111234 h 193251"/>
              <a:gd name="T24" fmla="*/ 199119 w 198097"/>
              <a:gd name="T25" fmla="*/ 99766 h 193251"/>
              <a:gd name="T26" fmla="*/ 198982 w 198097"/>
              <a:gd name="T27" fmla="*/ 88176 h 193251"/>
              <a:gd name="T28" fmla="*/ 198164 w 198097"/>
              <a:gd name="T29" fmla="*/ 82425 h 193251"/>
              <a:gd name="T30" fmla="*/ 194058 w 198097"/>
              <a:gd name="T31" fmla="*/ 77383 h 193251"/>
              <a:gd name="T32" fmla="*/ 183817 w 198097"/>
              <a:gd name="T33" fmla="*/ 68339 h 193251"/>
              <a:gd name="T34" fmla="*/ 172110 w 198097"/>
              <a:gd name="T35" fmla="*/ 60976 h 193251"/>
              <a:gd name="T36" fmla="*/ 159135 w 198097"/>
              <a:gd name="T37" fmla="*/ 55482 h 193251"/>
              <a:gd name="T38" fmla="*/ 145090 w 198097"/>
              <a:gd name="T39" fmla="*/ 52048 h 193251"/>
              <a:gd name="T40" fmla="*/ 130172 w 198097"/>
              <a:gd name="T41" fmla="*/ 50860 h 193251"/>
              <a:gd name="T42" fmla="*/ 123057 w 198097"/>
              <a:gd name="T43" fmla="*/ 51139 h 193251"/>
              <a:gd name="T44" fmla="*/ 108756 w 198097"/>
              <a:gd name="T45" fmla="*/ 53431 h 193251"/>
              <a:gd name="T46" fmla="*/ 95306 w 198097"/>
              <a:gd name="T47" fmla="*/ 57878 h 193251"/>
              <a:gd name="T48" fmla="*/ 82931 w 198097"/>
              <a:gd name="T49" fmla="*/ 64294 h 193251"/>
              <a:gd name="T50" fmla="*/ 71851 w 198097"/>
              <a:gd name="T51" fmla="*/ 72489 h 193251"/>
              <a:gd name="T52" fmla="*/ 62288 w 198097"/>
              <a:gd name="T53" fmla="*/ 82275 h 193251"/>
              <a:gd name="T54" fmla="*/ 54464 w 198097"/>
              <a:gd name="T55" fmla="*/ 93460 h 193251"/>
              <a:gd name="T56" fmla="*/ 48601 w 198097"/>
              <a:gd name="T57" fmla="*/ 105858 h 193251"/>
              <a:gd name="T58" fmla="*/ 44922 w 198097"/>
              <a:gd name="T59" fmla="*/ 119280 h 193251"/>
              <a:gd name="T60" fmla="*/ 43646 w 198097"/>
              <a:gd name="T61" fmla="*/ 133537 h 193251"/>
              <a:gd name="T62" fmla="*/ 43944 w 198097"/>
              <a:gd name="T63" fmla="*/ 140336 h 193251"/>
              <a:gd name="T64" fmla="*/ 46404 w 198097"/>
              <a:gd name="T65" fmla="*/ 154004 h 193251"/>
              <a:gd name="T66" fmla="*/ 51162 w 198097"/>
              <a:gd name="T67" fmla="*/ 166856 h 193251"/>
              <a:gd name="T68" fmla="*/ 57994 w 198097"/>
              <a:gd name="T69" fmla="*/ 178681 h 193251"/>
              <a:gd name="T70" fmla="*/ 61406 w 198097"/>
              <a:gd name="T71" fmla="*/ 182839 h 193251"/>
              <a:gd name="T72" fmla="*/ 71150 w 198097"/>
              <a:gd name="T73" fmla="*/ 186136 h 193251"/>
              <a:gd name="T74" fmla="*/ 82808 w 198097"/>
              <a:gd name="T75" fmla="*/ 188631 h 193251"/>
              <a:gd name="T76" fmla="*/ 94737 w 198097"/>
              <a:gd name="T77" fmla="*/ 189783 h 193251"/>
              <a:gd name="T78" fmla="*/ 106804 w 198097"/>
              <a:gd name="T79" fmla="*/ 189561 h 19325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98097" h="193251">
                <a:moveTo>
                  <a:pt x="106256" y="193026"/>
                </a:moveTo>
                <a:lnTo>
                  <a:pt x="118264" y="191371"/>
                </a:lnTo>
                <a:lnTo>
                  <a:pt x="130143" y="188255"/>
                </a:lnTo>
                <a:lnTo>
                  <a:pt x="141758" y="183648"/>
                </a:lnTo>
                <a:lnTo>
                  <a:pt x="152977" y="177517"/>
                </a:lnTo>
                <a:lnTo>
                  <a:pt x="159732" y="172931"/>
                </a:lnTo>
                <a:lnTo>
                  <a:pt x="169193" y="164924"/>
                </a:lnTo>
                <a:lnTo>
                  <a:pt x="177382" y="155956"/>
                </a:lnTo>
                <a:lnTo>
                  <a:pt x="184267" y="146166"/>
                </a:lnTo>
                <a:lnTo>
                  <a:pt x="189814" y="135695"/>
                </a:lnTo>
                <a:lnTo>
                  <a:pt x="193990" y="124682"/>
                </a:lnTo>
                <a:lnTo>
                  <a:pt x="196762" y="113267"/>
                </a:lnTo>
                <a:lnTo>
                  <a:pt x="198097" y="101589"/>
                </a:lnTo>
                <a:lnTo>
                  <a:pt x="197961" y="89787"/>
                </a:lnTo>
                <a:lnTo>
                  <a:pt x="197147" y="83931"/>
                </a:lnTo>
                <a:lnTo>
                  <a:pt x="193063" y="78797"/>
                </a:lnTo>
                <a:lnTo>
                  <a:pt x="182874" y="69588"/>
                </a:lnTo>
                <a:lnTo>
                  <a:pt x="171227" y="62090"/>
                </a:lnTo>
                <a:lnTo>
                  <a:pt x="158318" y="56496"/>
                </a:lnTo>
                <a:lnTo>
                  <a:pt x="144345" y="52999"/>
                </a:lnTo>
                <a:lnTo>
                  <a:pt x="129504" y="51790"/>
                </a:lnTo>
                <a:lnTo>
                  <a:pt x="122426" y="52074"/>
                </a:lnTo>
                <a:lnTo>
                  <a:pt x="108198" y="54407"/>
                </a:lnTo>
                <a:lnTo>
                  <a:pt x="94817" y="58936"/>
                </a:lnTo>
                <a:lnTo>
                  <a:pt x="82505" y="65469"/>
                </a:lnTo>
                <a:lnTo>
                  <a:pt x="71482" y="73814"/>
                </a:lnTo>
                <a:lnTo>
                  <a:pt x="61968" y="83778"/>
                </a:lnTo>
                <a:lnTo>
                  <a:pt x="54185" y="95168"/>
                </a:lnTo>
                <a:lnTo>
                  <a:pt x="48352" y="107793"/>
                </a:lnTo>
                <a:lnTo>
                  <a:pt x="44691" y="121460"/>
                </a:lnTo>
                <a:lnTo>
                  <a:pt x="43421" y="135977"/>
                </a:lnTo>
                <a:lnTo>
                  <a:pt x="43719" y="142901"/>
                </a:lnTo>
                <a:lnTo>
                  <a:pt x="46166" y="156818"/>
                </a:lnTo>
                <a:lnTo>
                  <a:pt x="50899" y="169905"/>
                </a:lnTo>
                <a:lnTo>
                  <a:pt x="57697" y="181946"/>
                </a:lnTo>
                <a:lnTo>
                  <a:pt x="61091" y="186180"/>
                </a:lnTo>
                <a:lnTo>
                  <a:pt x="70785" y="189538"/>
                </a:lnTo>
                <a:lnTo>
                  <a:pt x="82383" y="192078"/>
                </a:lnTo>
                <a:lnTo>
                  <a:pt x="94251" y="193251"/>
                </a:lnTo>
                <a:lnTo>
                  <a:pt x="106256" y="193026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06" name="object 154"/>
          <p:cNvSpPr>
            <a:spLocks/>
          </p:cNvSpPr>
          <p:nvPr/>
        </p:nvSpPr>
        <p:spPr bwMode="auto">
          <a:xfrm>
            <a:off x="3017838" y="2476500"/>
            <a:ext cx="198437" cy="192088"/>
          </a:xfrm>
          <a:custGeom>
            <a:avLst/>
            <a:gdLst>
              <a:gd name="T0" fmla="*/ 106804 w 198097"/>
              <a:gd name="T1" fmla="*/ 189561 h 193251"/>
              <a:gd name="T2" fmla="*/ 118874 w 198097"/>
              <a:gd name="T3" fmla="*/ 187936 h 193251"/>
              <a:gd name="T4" fmla="*/ 130814 w 198097"/>
              <a:gd name="T5" fmla="*/ 184877 h 193251"/>
              <a:gd name="T6" fmla="*/ 142489 w 198097"/>
              <a:gd name="T7" fmla="*/ 180352 h 193251"/>
              <a:gd name="T8" fmla="*/ 153766 w 198097"/>
              <a:gd name="T9" fmla="*/ 174332 h 193251"/>
              <a:gd name="T10" fmla="*/ 160556 w 198097"/>
              <a:gd name="T11" fmla="*/ 169828 h 193251"/>
              <a:gd name="T12" fmla="*/ 170065 w 198097"/>
              <a:gd name="T13" fmla="*/ 161963 h 193251"/>
              <a:gd name="T14" fmla="*/ 178296 w 198097"/>
              <a:gd name="T15" fmla="*/ 153157 h 193251"/>
              <a:gd name="T16" fmla="*/ 185217 w 198097"/>
              <a:gd name="T17" fmla="*/ 143543 h 193251"/>
              <a:gd name="T18" fmla="*/ 190793 w 198097"/>
              <a:gd name="T19" fmla="*/ 133259 h 193251"/>
              <a:gd name="T20" fmla="*/ 194991 w 198097"/>
              <a:gd name="T21" fmla="*/ 122445 h 193251"/>
              <a:gd name="T22" fmla="*/ 197777 w 198097"/>
              <a:gd name="T23" fmla="*/ 111234 h 193251"/>
              <a:gd name="T24" fmla="*/ 199119 w 198097"/>
              <a:gd name="T25" fmla="*/ 99766 h 193251"/>
              <a:gd name="T26" fmla="*/ 198982 w 198097"/>
              <a:gd name="T27" fmla="*/ 88176 h 193251"/>
              <a:gd name="T28" fmla="*/ 198164 w 198097"/>
              <a:gd name="T29" fmla="*/ 82425 h 193251"/>
              <a:gd name="T30" fmla="*/ 194058 w 198097"/>
              <a:gd name="T31" fmla="*/ 77383 h 193251"/>
              <a:gd name="T32" fmla="*/ 183817 w 198097"/>
              <a:gd name="T33" fmla="*/ 68339 h 193251"/>
              <a:gd name="T34" fmla="*/ 172110 w 198097"/>
              <a:gd name="T35" fmla="*/ 60976 h 193251"/>
              <a:gd name="T36" fmla="*/ 159135 w 198097"/>
              <a:gd name="T37" fmla="*/ 55482 h 193251"/>
              <a:gd name="T38" fmla="*/ 145090 w 198097"/>
              <a:gd name="T39" fmla="*/ 52048 h 193251"/>
              <a:gd name="T40" fmla="*/ 130172 w 198097"/>
              <a:gd name="T41" fmla="*/ 50860 h 193251"/>
              <a:gd name="T42" fmla="*/ 123057 w 198097"/>
              <a:gd name="T43" fmla="*/ 51139 h 193251"/>
              <a:gd name="T44" fmla="*/ 108756 w 198097"/>
              <a:gd name="T45" fmla="*/ 53431 h 193251"/>
              <a:gd name="T46" fmla="*/ 95306 w 198097"/>
              <a:gd name="T47" fmla="*/ 57878 h 193251"/>
              <a:gd name="T48" fmla="*/ 82931 w 198097"/>
              <a:gd name="T49" fmla="*/ 64294 h 193251"/>
              <a:gd name="T50" fmla="*/ 71851 w 198097"/>
              <a:gd name="T51" fmla="*/ 72489 h 193251"/>
              <a:gd name="T52" fmla="*/ 62288 w 198097"/>
              <a:gd name="T53" fmla="*/ 82275 h 193251"/>
              <a:gd name="T54" fmla="*/ 54464 w 198097"/>
              <a:gd name="T55" fmla="*/ 93460 h 193251"/>
              <a:gd name="T56" fmla="*/ 48601 w 198097"/>
              <a:gd name="T57" fmla="*/ 105858 h 193251"/>
              <a:gd name="T58" fmla="*/ 44922 w 198097"/>
              <a:gd name="T59" fmla="*/ 119280 h 193251"/>
              <a:gd name="T60" fmla="*/ 43646 w 198097"/>
              <a:gd name="T61" fmla="*/ 133537 h 193251"/>
              <a:gd name="T62" fmla="*/ 43944 w 198097"/>
              <a:gd name="T63" fmla="*/ 140336 h 193251"/>
              <a:gd name="T64" fmla="*/ 46404 w 198097"/>
              <a:gd name="T65" fmla="*/ 154004 h 193251"/>
              <a:gd name="T66" fmla="*/ 51162 w 198097"/>
              <a:gd name="T67" fmla="*/ 166856 h 193251"/>
              <a:gd name="T68" fmla="*/ 57994 w 198097"/>
              <a:gd name="T69" fmla="*/ 178681 h 193251"/>
              <a:gd name="T70" fmla="*/ 61406 w 198097"/>
              <a:gd name="T71" fmla="*/ 182839 h 193251"/>
              <a:gd name="T72" fmla="*/ 71150 w 198097"/>
              <a:gd name="T73" fmla="*/ 186136 h 193251"/>
              <a:gd name="T74" fmla="*/ 82808 w 198097"/>
              <a:gd name="T75" fmla="*/ 188631 h 193251"/>
              <a:gd name="T76" fmla="*/ 94737 w 198097"/>
              <a:gd name="T77" fmla="*/ 189783 h 193251"/>
              <a:gd name="T78" fmla="*/ 106804 w 198097"/>
              <a:gd name="T79" fmla="*/ 189561 h 19325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98097" h="193251">
                <a:moveTo>
                  <a:pt x="106256" y="193026"/>
                </a:moveTo>
                <a:lnTo>
                  <a:pt x="118264" y="191371"/>
                </a:lnTo>
                <a:lnTo>
                  <a:pt x="130143" y="188255"/>
                </a:lnTo>
                <a:lnTo>
                  <a:pt x="141758" y="183648"/>
                </a:lnTo>
                <a:lnTo>
                  <a:pt x="152977" y="177517"/>
                </a:lnTo>
                <a:lnTo>
                  <a:pt x="159732" y="172931"/>
                </a:lnTo>
                <a:lnTo>
                  <a:pt x="169193" y="164924"/>
                </a:lnTo>
                <a:lnTo>
                  <a:pt x="177382" y="155956"/>
                </a:lnTo>
                <a:lnTo>
                  <a:pt x="184267" y="146166"/>
                </a:lnTo>
                <a:lnTo>
                  <a:pt x="189814" y="135695"/>
                </a:lnTo>
                <a:lnTo>
                  <a:pt x="193990" y="124682"/>
                </a:lnTo>
                <a:lnTo>
                  <a:pt x="196762" y="113267"/>
                </a:lnTo>
                <a:lnTo>
                  <a:pt x="198097" y="101589"/>
                </a:lnTo>
                <a:lnTo>
                  <a:pt x="197961" y="89787"/>
                </a:lnTo>
                <a:lnTo>
                  <a:pt x="197147" y="83931"/>
                </a:lnTo>
                <a:lnTo>
                  <a:pt x="193063" y="78797"/>
                </a:lnTo>
                <a:lnTo>
                  <a:pt x="182874" y="69588"/>
                </a:lnTo>
                <a:lnTo>
                  <a:pt x="171227" y="62090"/>
                </a:lnTo>
                <a:lnTo>
                  <a:pt x="158318" y="56496"/>
                </a:lnTo>
                <a:lnTo>
                  <a:pt x="144345" y="52999"/>
                </a:lnTo>
                <a:lnTo>
                  <a:pt x="129504" y="51790"/>
                </a:lnTo>
                <a:lnTo>
                  <a:pt x="122426" y="52074"/>
                </a:lnTo>
                <a:lnTo>
                  <a:pt x="108198" y="54407"/>
                </a:lnTo>
                <a:lnTo>
                  <a:pt x="94817" y="58936"/>
                </a:lnTo>
                <a:lnTo>
                  <a:pt x="82505" y="65469"/>
                </a:lnTo>
                <a:lnTo>
                  <a:pt x="71482" y="73814"/>
                </a:lnTo>
                <a:lnTo>
                  <a:pt x="61968" y="83778"/>
                </a:lnTo>
                <a:lnTo>
                  <a:pt x="54185" y="95168"/>
                </a:lnTo>
                <a:lnTo>
                  <a:pt x="48352" y="107793"/>
                </a:lnTo>
                <a:lnTo>
                  <a:pt x="44691" y="121460"/>
                </a:lnTo>
                <a:lnTo>
                  <a:pt x="43421" y="135977"/>
                </a:lnTo>
                <a:lnTo>
                  <a:pt x="43719" y="142901"/>
                </a:lnTo>
                <a:lnTo>
                  <a:pt x="46166" y="156818"/>
                </a:lnTo>
                <a:lnTo>
                  <a:pt x="50899" y="169905"/>
                </a:lnTo>
                <a:lnTo>
                  <a:pt x="57697" y="181946"/>
                </a:lnTo>
                <a:lnTo>
                  <a:pt x="61091" y="186180"/>
                </a:lnTo>
                <a:lnTo>
                  <a:pt x="70785" y="189538"/>
                </a:lnTo>
                <a:lnTo>
                  <a:pt x="82383" y="192078"/>
                </a:lnTo>
                <a:lnTo>
                  <a:pt x="94251" y="193251"/>
                </a:lnTo>
                <a:lnTo>
                  <a:pt x="106256" y="193026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07" name="object 155"/>
          <p:cNvSpPr>
            <a:spLocks/>
          </p:cNvSpPr>
          <p:nvPr/>
        </p:nvSpPr>
        <p:spPr bwMode="auto">
          <a:xfrm>
            <a:off x="3017838" y="2476500"/>
            <a:ext cx="198437" cy="192088"/>
          </a:xfrm>
          <a:custGeom>
            <a:avLst/>
            <a:gdLst>
              <a:gd name="T0" fmla="*/ 106804 w 198097"/>
              <a:gd name="T1" fmla="*/ 189561 h 193251"/>
              <a:gd name="T2" fmla="*/ 118874 w 198097"/>
              <a:gd name="T3" fmla="*/ 187936 h 193251"/>
              <a:gd name="T4" fmla="*/ 130814 w 198097"/>
              <a:gd name="T5" fmla="*/ 184877 h 193251"/>
              <a:gd name="T6" fmla="*/ 142489 w 198097"/>
              <a:gd name="T7" fmla="*/ 180352 h 193251"/>
              <a:gd name="T8" fmla="*/ 153766 w 198097"/>
              <a:gd name="T9" fmla="*/ 174332 h 193251"/>
              <a:gd name="T10" fmla="*/ 160556 w 198097"/>
              <a:gd name="T11" fmla="*/ 169828 h 193251"/>
              <a:gd name="T12" fmla="*/ 170065 w 198097"/>
              <a:gd name="T13" fmla="*/ 161963 h 193251"/>
              <a:gd name="T14" fmla="*/ 178296 w 198097"/>
              <a:gd name="T15" fmla="*/ 153157 h 193251"/>
              <a:gd name="T16" fmla="*/ 185217 w 198097"/>
              <a:gd name="T17" fmla="*/ 143543 h 193251"/>
              <a:gd name="T18" fmla="*/ 190793 w 198097"/>
              <a:gd name="T19" fmla="*/ 133259 h 193251"/>
              <a:gd name="T20" fmla="*/ 194991 w 198097"/>
              <a:gd name="T21" fmla="*/ 122445 h 193251"/>
              <a:gd name="T22" fmla="*/ 197777 w 198097"/>
              <a:gd name="T23" fmla="*/ 111234 h 193251"/>
              <a:gd name="T24" fmla="*/ 199119 w 198097"/>
              <a:gd name="T25" fmla="*/ 99766 h 193251"/>
              <a:gd name="T26" fmla="*/ 198982 w 198097"/>
              <a:gd name="T27" fmla="*/ 88176 h 193251"/>
              <a:gd name="T28" fmla="*/ 198164 w 198097"/>
              <a:gd name="T29" fmla="*/ 82425 h 193251"/>
              <a:gd name="T30" fmla="*/ 194058 w 198097"/>
              <a:gd name="T31" fmla="*/ 77383 h 193251"/>
              <a:gd name="T32" fmla="*/ 183817 w 198097"/>
              <a:gd name="T33" fmla="*/ 68339 h 193251"/>
              <a:gd name="T34" fmla="*/ 172110 w 198097"/>
              <a:gd name="T35" fmla="*/ 60976 h 193251"/>
              <a:gd name="T36" fmla="*/ 159135 w 198097"/>
              <a:gd name="T37" fmla="*/ 55482 h 193251"/>
              <a:gd name="T38" fmla="*/ 145090 w 198097"/>
              <a:gd name="T39" fmla="*/ 52048 h 193251"/>
              <a:gd name="T40" fmla="*/ 130172 w 198097"/>
              <a:gd name="T41" fmla="*/ 50860 h 193251"/>
              <a:gd name="T42" fmla="*/ 123057 w 198097"/>
              <a:gd name="T43" fmla="*/ 51139 h 193251"/>
              <a:gd name="T44" fmla="*/ 108756 w 198097"/>
              <a:gd name="T45" fmla="*/ 53431 h 193251"/>
              <a:gd name="T46" fmla="*/ 95306 w 198097"/>
              <a:gd name="T47" fmla="*/ 57878 h 193251"/>
              <a:gd name="T48" fmla="*/ 82931 w 198097"/>
              <a:gd name="T49" fmla="*/ 64294 h 193251"/>
              <a:gd name="T50" fmla="*/ 71851 w 198097"/>
              <a:gd name="T51" fmla="*/ 72489 h 193251"/>
              <a:gd name="T52" fmla="*/ 62288 w 198097"/>
              <a:gd name="T53" fmla="*/ 82275 h 193251"/>
              <a:gd name="T54" fmla="*/ 54464 w 198097"/>
              <a:gd name="T55" fmla="*/ 93460 h 193251"/>
              <a:gd name="T56" fmla="*/ 48601 w 198097"/>
              <a:gd name="T57" fmla="*/ 105858 h 193251"/>
              <a:gd name="T58" fmla="*/ 44922 w 198097"/>
              <a:gd name="T59" fmla="*/ 119280 h 193251"/>
              <a:gd name="T60" fmla="*/ 43646 w 198097"/>
              <a:gd name="T61" fmla="*/ 133537 h 193251"/>
              <a:gd name="T62" fmla="*/ 43944 w 198097"/>
              <a:gd name="T63" fmla="*/ 140336 h 193251"/>
              <a:gd name="T64" fmla="*/ 46404 w 198097"/>
              <a:gd name="T65" fmla="*/ 154004 h 193251"/>
              <a:gd name="T66" fmla="*/ 51162 w 198097"/>
              <a:gd name="T67" fmla="*/ 166856 h 193251"/>
              <a:gd name="T68" fmla="*/ 57994 w 198097"/>
              <a:gd name="T69" fmla="*/ 178681 h 193251"/>
              <a:gd name="T70" fmla="*/ 61406 w 198097"/>
              <a:gd name="T71" fmla="*/ 182839 h 193251"/>
              <a:gd name="T72" fmla="*/ 71150 w 198097"/>
              <a:gd name="T73" fmla="*/ 186136 h 193251"/>
              <a:gd name="T74" fmla="*/ 82808 w 198097"/>
              <a:gd name="T75" fmla="*/ 188631 h 193251"/>
              <a:gd name="T76" fmla="*/ 94737 w 198097"/>
              <a:gd name="T77" fmla="*/ 189783 h 193251"/>
              <a:gd name="T78" fmla="*/ 106804 w 198097"/>
              <a:gd name="T79" fmla="*/ 189561 h 19325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98097" h="193251">
                <a:moveTo>
                  <a:pt x="106256" y="193026"/>
                </a:moveTo>
                <a:lnTo>
                  <a:pt x="118264" y="191371"/>
                </a:lnTo>
                <a:lnTo>
                  <a:pt x="130143" y="188255"/>
                </a:lnTo>
                <a:lnTo>
                  <a:pt x="141758" y="183648"/>
                </a:lnTo>
                <a:lnTo>
                  <a:pt x="152977" y="177517"/>
                </a:lnTo>
                <a:lnTo>
                  <a:pt x="159732" y="172931"/>
                </a:lnTo>
                <a:lnTo>
                  <a:pt x="169193" y="164924"/>
                </a:lnTo>
                <a:lnTo>
                  <a:pt x="177382" y="155956"/>
                </a:lnTo>
                <a:lnTo>
                  <a:pt x="184267" y="146166"/>
                </a:lnTo>
                <a:lnTo>
                  <a:pt x="189814" y="135695"/>
                </a:lnTo>
                <a:lnTo>
                  <a:pt x="193990" y="124682"/>
                </a:lnTo>
                <a:lnTo>
                  <a:pt x="196762" y="113267"/>
                </a:lnTo>
                <a:lnTo>
                  <a:pt x="198097" y="101589"/>
                </a:lnTo>
                <a:lnTo>
                  <a:pt x="197961" y="89787"/>
                </a:lnTo>
                <a:lnTo>
                  <a:pt x="197147" y="83931"/>
                </a:lnTo>
                <a:lnTo>
                  <a:pt x="193063" y="78797"/>
                </a:lnTo>
                <a:lnTo>
                  <a:pt x="182874" y="69588"/>
                </a:lnTo>
                <a:lnTo>
                  <a:pt x="171227" y="62090"/>
                </a:lnTo>
                <a:lnTo>
                  <a:pt x="158318" y="56496"/>
                </a:lnTo>
                <a:lnTo>
                  <a:pt x="144345" y="52999"/>
                </a:lnTo>
                <a:lnTo>
                  <a:pt x="129504" y="51790"/>
                </a:lnTo>
                <a:lnTo>
                  <a:pt x="122426" y="52074"/>
                </a:lnTo>
                <a:lnTo>
                  <a:pt x="108198" y="54407"/>
                </a:lnTo>
                <a:lnTo>
                  <a:pt x="94817" y="58936"/>
                </a:lnTo>
                <a:lnTo>
                  <a:pt x="82505" y="65469"/>
                </a:lnTo>
                <a:lnTo>
                  <a:pt x="71482" y="73814"/>
                </a:lnTo>
                <a:lnTo>
                  <a:pt x="61968" y="83778"/>
                </a:lnTo>
                <a:lnTo>
                  <a:pt x="54185" y="95168"/>
                </a:lnTo>
                <a:lnTo>
                  <a:pt x="48352" y="107793"/>
                </a:lnTo>
                <a:lnTo>
                  <a:pt x="44691" y="121460"/>
                </a:lnTo>
                <a:lnTo>
                  <a:pt x="43421" y="135977"/>
                </a:lnTo>
                <a:lnTo>
                  <a:pt x="43719" y="142901"/>
                </a:lnTo>
                <a:lnTo>
                  <a:pt x="46166" y="156818"/>
                </a:lnTo>
                <a:lnTo>
                  <a:pt x="50899" y="169905"/>
                </a:lnTo>
                <a:lnTo>
                  <a:pt x="57697" y="181946"/>
                </a:lnTo>
                <a:lnTo>
                  <a:pt x="61091" y="186180"/>
                </a:lnTo>
                <a:lnTo>
                  <a:pt x="70785" y="189538"/>
                </a:lnTo>
                <a:lnTo>
                  <a:pt x="82383" y="192078"/>
                </a:lnTo>
                <a:lnTo>
                  <a:pt x="94251" y="193251"/>
                </a:lnTo>
                <a:lnTo>
                  <a:pt x="106256" y="193026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08" name="object 156"/>
          <p:cNvSpPr>
            <a:spLocks/>
          </p:cNvSpPr>
          <p:nvPr/>
        </p:nvSpPr>
        <p:spPr bwMode="auto">
          <a:xfrm>
            <a:off x="3051175" y="2508250"/>
            <a:ext cx="131763" cy="128588"/>
          </a:xfrm>
          <a:custGeom>
            <a:avLst/>
            <a:gdLst>
              <a:gd name="T0" fmla="*/ 78528 w 132203"/>
              <a:gd name="T1" fmla="*/ 125938 h 129280"/>
              <a:gd name="T2" fmla="*/ 90185 w 132203"/>
              <a:gd name="T3" fmla="*/ 122503 h 129280"/>
              <a:gd name="T4" fmla="*/ 101388 w 132203"/>
              <a:gd name="T5" fmla="*/ 116839 h 129280"/>
              <a:gd name="T6" fmla="*/ 105413 w 132203"/>
              <a:gd name="T7" fmla="*/ 114157 h 129280"/>
              <a:gd name="T8" fmla="*/ 114468 w 132203"/>
              <a:gd name="T9" fmla="*/ 106130 h 129280"/>
              <a:gd name="T10" fmla="*/ 121623 w 132203"/>
              <a:gd name="T11" fmla="*/ 96724 h 129280"/>
              <a:gd name="T12" fmla="*/ 126797 w 132203"/>
              <a:gd name="T13" fmla="*/ 86267 h 129280"/>
              <a:gd name="T14" fmla="*/ 129911 w 132203"/>
              <a:gd name="T15" fmla="*/ 75088 h 129280"/>
              <a:gd name="T16" fmla="*/ 130887 w 132203"/>
              <a:gd name="T17" fmla="*/ 63513 h 129280"/>
              <a:gd name="T18" fmla="*/ 129647 w 132203"/>
              <a:gd name="T19" fmla="*/ 51871 h 129280"/>
              <a:gd name="T20" fmla="*/ 126111 w 132203"/>
              <a:gd name="T21" fmla="*/ 40490 h 129280"/>
              <a:gd name="T22" fmla="*/ 120202 w 132203"/>
              <a:gd name="T23" fmla="*/ 29697 h 129280"/>
              <a:gd name="T24" fmla="*/ 116577 w 132203"/>
              <a:gd name="T25" fmla="*/ 24500 h 129280"/>
              <a:gd name="T26" fmla="*/ 110549 w 132203"/>
              <a:gd name="T27" fmla="*/ 21198 h 129280"/>
              <a:gd name="T28" fmla="*/ 95856 w 132203"/>
              <a:gd name="T29" fmla="*/ 20009 h 129280"/>
              <a:gd name="T30" fmla="*/ 88847 w 132203"/>
              <a:gd name="T31" fmla="*/ 20288 h 129280"/>
              <a:gd name="T32" fmla="*/ 74762 w 132203"/>
              <a:gd name="T33" fmla="*/ 22583 h 129280"/>
              <a:gd name="T34" fmla="*/ 61514 w 132203"/>
              <a:gd name="T35" fmla="*/ 27040 h 129280"/>
              <a:gd name="T36" fmla="*/ 49324 w 132203"/>
              <a:gd name="T37" fmla="*/ 33469 h 129280"/>
              <a:gd name="T38" fmla="*/ 38411 w 132203"/>
              <a:gd name="T39" fmla="*/ 41680 h 129280"/>
              <a:gd name="T40" fmla="*/ 28992 w 132203"/>
              <a:gd name="T41" fmla="*/ 51485 h 129280"/>
              <a:gd name="T42" fmla="*/ 21286 w 132203"/>
              <a:gd name="T43" fmla="*/ 62694 h 129280"/>
              <a:gd name="T44" fmla="*/ 15511 w 132203"/>
              <a:gd name="T45" fmla="*/ 75117 h 129280"/>
              <a:gd name="T46" fmla="*/ 11886 w 132203"/>
              <a:gd name="T47" fmla="*/ 88565 h 129280"/>
              <a:gd name="T48" fmla="*/ 10968 w 132203"/>
              <a:gd name="T49" fmla="*/ 98996 h 129280"/>
              <a:gd name="T50" fmla="*/ 14634 w 132203"/>
              <a:gd name="T51" fmla="*/ 103804 h 129280"/>
              <a:gd name="T52" fmla="*/ 23175 w 132203"/>
              <a:gd name="T53" fmla="*/ 112218 h 129280"/>
              <a:gd name="T54" fmla="*/ 32929 w 132203"/>
              <a:gd name="T55" fmla="*/ 118838 h 129280"/>
              <a:gd name="T56" fmla="*/ 43619 w 132203"/>
              <a:gd name="T57" fmla="*/ 123593 h 129280"/>
              <a:gd name="T58" fmla="*/ 54967 w 132203"/>
              <a:gd name="T59" fmla="*/ 126410 h 129280"/>
              <a:gd name="T60" fmla="*/ 66696 w 132203"/>
              <a:gd name="T61" fmla="*/ 127215 h 129280"/>
              <a:gd name="T62" fmla="*/ 78528 w 132203"/>
              <a:gd name="T63" fmla="*/ 125938 h 12928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32203" h="129280">
                <a:moveTo>
                  <a:pt x="79317" y="127982"/>
                </a:moveTo>
                <a:lnTo>
                  <a:pt x="91091" y="124491"/>
                </a:lnTo>
                <a:lnTo>
                  <a:pt x="102408" y="118736"/>
                </a:lnTo>
                <a:lnTo>
                  <a:pt x="106472" y="116010"/>
                </a:lnTo>
                <a:lnTo>
                  <a:pt x="115619" y="107852"/>
                </a:lnTo>
                <a:lnTo>
                  <a:pt x="122845" y="98294"/>
                </a:lnTo>
                <a:lnTo>
                  <a:pt x="128071" y="87667"/>
                </a:lnTo>
                <a:lnTo>
                  <a:pt x="131217" y="76306"/>
                </a:lnTo>
                <a:lnTo>
                  <a:pt x="132203" y="64544"/>
                </a:lnTo>
                <a:lnTo>
                  <a:pt x="130950" y="52713"/>
                </a:lnTo>
                <a:lnTo>
                  <a:pt x="127379" y="41147"/>
                </a:lnTo>
                <a:lnTo>
                  <a:pt x="121410" y="30180"/>
                </a:lnTo>
                <a:lnTo>
                  <a:pt x="117749" y="24898"/>
                </a:lnTo>
                <a:lnTo>
                  <a:pt x="111660" y="21542"/>
                </a:lnTo>
                <a:lnTo>
                  <a:pt x="96819" y="20334"/>
                </a:lnTo>
                <a:lnTo>
                  <a:pt x="89741" y="20617"/>
                </a:lnTo>
                <a:lnTo>
                  <a:pt x="75513" y="22950"/>
                </a:lnTo>
                <a:lnTo>
                  <a:pt x="62132" y="27479"/>
                </a:lnTo>
                <a:lnTo>
                  <a:pt x="49820" y="34012"/>
                </a:lnTo>
                <a:lnTo>
                  <a:pt x="38797" y="42357"/>
                </a:lnTo>
                <a:lnTo>
                  <a:pt x="29283" y="52321"/>
                </a:lnTo>
                <a:lnTo>
                  <a:pt x="21500" y="63711"/>
                </a:lnTo>
                <a:lnTo>
                  <a:pt x="15667" y="76336"/>
                </a:lnTo>
                <a:lnTo>
                  <a:pt x="12006" y="90003"/>
                </a:lnTo>
                <a:lnTo>
                  <a:pt x="11079" y="100603"/>
                </a:lnTo>
                <a:lnTo>
                  <a:pt x="14781" y="105490"/>
                </a:lnTo>
                <a:lnTo>
                  <a:pt x="23408" y="114039"/>
                </a:lnTo>
                <a:lnTo>
                  <a:pt x="33260" y="120767"/>
                </a:lnTo>
                <a:lnTo>
                  <a:pt x="44058" y="125599"/>
                </a:lnTo>
                <a:lnTo>
                  <a:pt x="55520" y="128462"/>
                </a:lnTo>
                <a:lnTo>
                  <a:pt x="67366" y="129280"/>
                </a:lnTo>
                <a:lnTo>
                  <a:pt x="79317" y="127982"/>
                </a:lnTo>
                <a:close/>
              </a:path>
            </a:pathLst>
          </a:custGeom>
          <a:solidFill>
            <a:srgbClr val="6CB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09" name="object 157"/>
          <p:cNvSpPr>
            <a:spLocks/>
          </p:cNvSpPr>
          <p:nvPr/>
        </p:nvSpPr>
        <p:spPr bwMode="auto">
          <a:xfrm>
            <a:off x="3092450" y="2533650"/>
            <a:ext cx="65088" cy="63500"/>
          </a:xfrm>
          <a:custGeom>
            <a:avLst/>
            <a:gdLst>
              <a:gd name="T0" fmla="*/ 39200 w 64975"/>
              <a:gd name="T1" fmla="*/ 61669 h 64323"/>
              <a:gd name="T2" fmla="*/ 50274 w 64975"/>
              <a:gd name="T3" fmla="*/ 57239 h 64323"/>
              <a:gd name="T4" fmla="*/ 52976 w 64975"/>
              <a:gd name="T5" fmla="*/ 55440 h 64323"/>
              <a:gd name="T6" fmla="*/ 61172 w 64975"/>
              <a:gd name="T7" fmla="*/ 46741 h 64323"/>
              <a:gd name="T8" fmla="*/ 65314 w 64975"/>
              <a:gd name="T9" fmla="*/ 36246 h 64323"/>
              <a:gd name="T10" fmla="*/ 65140 w 64975"/>
              <a:gd name="T11" fmla="*/ 25017 h 64323"/>
              <a:gd name="T12" fmla="*/ 60387 w 64975"/>
              <a:gd name="T13" fmla="*/ 14120 h 64323"/>
              <a:gd name="T14" fmla="*/ 58179 w 64975"/>
              <a:gd name="T15" fmla="*/ 11250 h 64323"/>
              <a:gd name="T16" fmla="*/ 48896 w 64975"/>
              <a:gd name="T17" fmla="*/ 3758 h 64323"/>
              <a:gd name="T18" fmla="*/ 37753 w 64975"/>
              <a:gd name="T19" fmla="*/ 0 h 64323"/>
              <a:gd name="T20" fmla="*/ 26730 w 64975"/>
              <a:gd name="T21" fmla="*/ 198 h 64323"/>
              <a:gd name="T22" fmla="*/ 21413 w 64975"/>
              <a:gd name="T23" fmla="*/ 1922 h 64323"/>
              <a:gd name="T24" fmla="*/ 11773 w 64975"/>
              <a:gd name="T25" fmla="*/ 6746 h 64323"/>
              <a:gd name="T26" fmla="*/ 4526 w 64975"/>
              <a:gd name="T27" fmla="*/ 14475 h 64323"/>
              <a:gd name="T28" fmla="*/ 203 w 64975"/>
              <a:gd name="T29" fmla="*/ 25134 h 64323"/>
              <a:gd name="T30" fmla="*/ 0 w 64975"/>
              <a:gd name="T31" fmla="*/ 36611 h 64323"/>
              <a:gd name="T32" fmla="*/ 4191 w 64975"/>
              <a:gd name="T33" fmla="*/ 47765 h 64323"/>
              <a:gd name="T34" fmla="*/ 6424 w 64975"/>
              <a:gd name="T35" fmla="*/ 50643 h 64323"/>
              <a:gd name="T36" fmla="*/ 15915 w 64975"/>
              <a:gd name="T37" fmla="*/ 58131 h 64323"/>
              <a:gd name="T38" fmla="*/ 27291 w 64975"/>
              <a:gd name="T39" fmla="*/ 61886 h 64323"/>
              <a:gd name="T40" fmla="*/ 39200 w 64975"/>
              <a:gd name="T41" fmla="*/ 61669 h 6432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64975" h="64323">
                <a:moveTo>
                  <a:pt x="38996" y="64098"/>
                </a:moveTo>
                <a:lnTo>
                  <a:pt x="50013" y="59493"/>
                </a:lnTo>
                <a:lnTo>
                  <a:pt x="52700" y="57624"/>
                </a:lnTo>
                <a:lnTo>
                  <a:pt x="60854" y="48583"/>
                </a:lnTo>
                <a:lnTo>
                  <a:pt x="64975" y="37674"/>
                </a:lnTo>
                <a:lnTo>
                  <a:pt x="64801" y="26002"/>
                </a:lnTo>
                <a:lnTo>
                  <a:pt x="60073" y="14676"/>
                </a:lnTo>
                <a:lnTo>
                  <a:pt x="57876" y="11694"/>
                </a:lnTo>
                <a:lnTo>
                  <a:pt x="48641" y="3906"/>
                </a:lnTo>
                <a:lnTo>
                  <a:pt x="37557" y="0"/>
                </a:lnTo>
                <a:lnTo>
                  <a:pt x="26592" y="207"/>
                </a:lnTo>
                <a:lnTo>
                  <a:pt x="21302" y="1998"/>
                </a:lnTo>
                <a:lnTo>
                  <a:pt x="11713" y="7012"/>
                </a:lnTo>
                <a:lnTo>
                  <a:pt x="4502" y="15046"/>
                </a:lnTo>
                <a:lnTo>
                  <a:pt x="203" y="26124"/>
                </a:lnTo>
                <a:lnTo>
                  <a:pt x="0" y="38053"/>
                </a:lnTo>
                <a:lnTo>
                  <a:pt x="4170" y="49646"/>
                </a:lnTo>
                <a:lnTo>
                  <a:pt x="6391" y="52637"/>
                </a:lnTo>
                <a:lnTo>
                  <a:pt x="15831" y="60420"/>
                </a:lnTo>
                <a:lnTo>
                  <a:pt x="27150" y="64323"/>
                </a:lnTo>
                <a:lnTo>
                  <a:pt x="38996" y="64098"/>
                </a:lnTo>
                <a:close/>
              </a:path>
            </a:pathLst>
          </a:cu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10" name="object 158"/>
          <p:cNvSpPr>
            <a:spLocks/>
          </p:cNvSpPr>
          <p:nvPr/>
        </p:nvSpPr>
        <p:spPr bwMode="auto">
          <a:xfrm>
            <a:off x="2654300" y="3095625"/>
            <a:ext cx="447675" cy="438150"/>
          </a:xfrm>
          <a:custGeom>
            <a:avLst/>
            <a:gdLst>
              <a:gd name="T0" fmla="*/ 253342 w 447179"/>
              <a:gd name="T1" fmla="*/ 435673 h 438400"/>
              <a:gd name="T2" fmla="*/ 266724 w 447179"/>
              <a:gd name="T3" fmla="*/ 433613 h 438400"/>
              <a:gd name="T4" fmla="*/ 295472 w 447179"/>
              <a:gd name="T5" fmla="*/ 426475 h 438400"/>
              <a:gd name="T6" fmla="*/ 327696 w 447179"/>
              <a:gd name="T7" fmla="*/ 413192 h 438400"/>
              <a:gd name="T8" fmla="*/ 354223 w 447179"/>
              <a:gd name="T9" fmla="*/ 397278 h 438400"/>
              <a:gd name="T10" fmla="*/ 370578 w 447179"/>
              <a:gd name="T11" fmla="*/ 384939 h 438400"/>
              <a:gd name="T12" fmla="*/ 394871 w 447179"/>
              <a:gd name="T13" fmla="*/ 361221 h 438400"/>
              <a:gd name="T14" fmla="*/ 413597 w 447179"/>
              <a:gd name="T15" fmla="*/ 336453 h 438400"/>
              <a:gd name="T16" fmla="*/ 423743 w 447179"/>
              <a:gd name="T17" fmla="*/ 319463 h 438400"/>
              <a:gd name="T18" fmla="*/ 431126 w 447179"/>
              <a:gd name="T19" fmla="*/ 304122 h 438400"/>
              <a:gd name="T20" fmla="*/ 440349 w 447179"/>
              <a:gd name="T21" fmla="*/ 277852 h 438400"/>
              <a:gd name="T22" fmla="*/ 443967 w 447179"/>
              <a:gd name="T23" fmla="*/ 263159 h 438400"/>
              <a:gd name="T24" fmla="*/ 447929 w 447179"/>
              <a:gd name="T25" fmla="*/ 237205 h 438400"/>
              <a:gd name="T26" fmla="*/ 447929 w 447179"/>
              <a:gd name="T27" fmla="*/ 201377 h 438400"/>
              <a:gd name="T28" fmla="*/ 442184 w 447179"/>
              <a:gd name="T29" fmla="*/ 166653 h 438400"/>
              <a:gd name="T30" fmla="*/ 431126 w 447179"/>
              <a:gd name="T31" fmla="*/ 133982 h 438400"/>
              <a:gd name="T32" fmla="*/ 415204 w 447179"/>
              <a:gd name="T33" fmla="*/ 103817 h 438400"/>
              <a:gd name="T34" fmla="*/ 394871 w 447179"/>
              <a:gd name="T35" fmla="*/ 76607 h 438400"/>
              <a:gd name="T36" fmla="*/ 370578 w 447179"/>
              <a:gd name="T37" fmla="*/ 52807 h 438400"/>
              <a:gd name="T38" fmla="*/ 342773 w 447179"/>
              <a:gd name="T39" fmla="*/ 32866 h 438400"/>
              <a:gd name="T40" fmla="*/ 311910 w 447179"/>
              <a:gd name="T41" fmla="*/ 17239 h 438400"/>
              <a:gd name="T42" fmla="*/ 278438 w 447179"/>
              <a:gd name="T43" fmla="*/ 6374 h 438400"/>
              <a:gd name="T44" fmla="*/ 242809 w 447179"/>
              <a:gd name="T45" fmla="*/ 728 h 438400"/>
              <a:gd name="T46" fmla="*/ 205998 w 447179"/>
              <a:gd name="T47" fmla="*/ 728 h 438400"/>
              <a:gd name="T48" fmla="*/ 170586 w 447179"/>
              <a:gd name="T49" fmla="*/ 6374 h 438400"/>
              <a:gd name="T50" fmla="*/ 137226 w 447179"/>
              <a:gd name="T51" fmla="*/ 17239 h 438400"/>
              <a:gd name="T52" fmla="*/ 106390 w 447179"/>
              <a:gd name="T53" fmla="*/ 32866 h 438400"/>
              <a:gd name="T54" fmla="*/ 78547 w 447179"/>
              <a:gd name="T55" fmla="*/ 52807 h 438400"/>
              <a:gd name="T56" fmla="*/ 54171 w 447179"/>
              <a:gd name="T57" fmla="*/ 76607 h 438400"/>
              <a:gd name="T58" fmla="*/ 33731 w 447179"/>
              <a:gd name="T59" fmla="*/ 103817 h 438400"/>
              <a:gd name="T60" fmla="*/ 17702 w 447179"/>
              <a:gd name="T61" fmla="*/ 133982 h 438400"/>
              <a:gd name="T62" fmla="*/ 6548 w 447179"/>
              <a:gd name="T63" fmla="*/ 166653 h 438400"/>
              <a:gd name="T64" fmla="*/ 747 w 447179"/>
              <a:gd name="T65" fmla="*/ 201377 h 438400"/>
              <a:gd name="T66" fmla="*/ 368 w 447179"/>
              <a:gd name="T67" fmla="*/ 228201 h 438400"/>
              <a:gd name="T68" fmla="*/ 6548 w 447179"/>
              <a:gd name="T69" fmla="*/ 271662 h 438400"/>
              <a:gd name="T70" fmla="*/ 17702 w 447179"/>
              <a:gd name="T71" fmla="*/ 304122 h 438400"/>
              <a:gd name="T72" fmla="*/ 33731 w 447179"/>
              <a:gd name="T73" fmla="*/ 334128 h 438400"/>
              <a:gd name="T74" fmla="*/ 54171 w 447179"/>
              <a:gd name="T75" fmla="*/ 361221 h 438400"/>
              <a:gd name="T76" fmla="*/ 78547 w 447179"/>
              <a:gd name="T77" fmla="*/ 384939 h 438400"/>
              <a:gd name="T78" fmla="*/ 106390 w 447179"/>
              <a:gd name="T79" fmla="*/ 404828 h 438400"/>
              <a:gd name="T80" fmla="*/ 137226 w 447179"/>
              <a:gd name="T81" fmla="*/ 420427 h 438400"/>
              <a:gd name="T82" fmla="*/ 170586 w 447179"/>
              <a:gd name="T83" fmla="*/ 431279 h 438400"/>
              <a:gd name="T84" fmla="*/ 205998 w 447179"/>
              <a:gd name="T85" fmla="*/ 436924 h 438400"/>
              <a:gd name="T86" fmla="*/ 224327 w 447179"/>
              <a:gd name="T87" fmla="*/ 437650 h 4384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47179" h="438400">
                <a:moveTo>
                  <a:pt x="242003" y="437672"/>
                </a:moveTo>
                <a:lnTo>
                  <a:pt x="252501" y="436420"/>
                </a:lnTo>
                <a:lnTo>
                  <a:pt x="259999" y="435525"/>
                </a:lnTo>
                <a:lnTo>
                  <a:pt x="265838" y="434356"/>
                </a:lnTo>
                <a:lnTo>
                  <a:pt x="277514" y="432017"/>
                </a:lnTo>
                <a:lnTo>
                  <a:pt x="294491" y="427205"/>
                </a:lnTo>
                <a:lnTo>
                  <a:pt x="308947" y="421860"/>
                </a:lnTo>
                <a:lnTo>
                  <a:pt x="326608" y="413900"/>
                </a:lnTo>
                <a:lnTo>
                  <a:pt x="341635" y="405521"/>
                </a:lnTo>
                <a:lnTo>
                  <a:pt x="353047" y="397959"/>
                </a:lnTo>
                <a:lnTo>
                  <a:pt x="359262" y="393451"/>
                </a:lnTo>
                <a:lnTo>
                  <a:pt x="369347" y="385599"/>
                </a:lnTo>
                <a:lnTo>
                  <a:pt x="381919" y="374170"/>
                </a:lnTo>
                <a:lnTo>
                  <a:pt x="393560" y="361839"/>
                </a:lnTo>
                <a:lnTo>
                  <a:pt x="404214" y="348664"/>
                </a:lnTo>
                <a:lnTo>
                  <a:pt x="412224" y="337029"/>
                </a:lnTo>
                <a:lnTo>
                  <a:pt x="415953" y="331028"/>
                </a:lnTo>
                <a:lnTo>
                  <a:pt x="422337" y="320009"/>
                </a:lnTo>
                <a:lnTo>
                  <a:pt x="427242" y="309766"/>
                </a:lnTo>
                <a:lnTo>
                  <a:pt x="429694" y="304644"/>
                </a:lnTo>
                <a:lnTo>
                  <a:pt x="435839" y="288665"/>
                </a:lnTo>
                <a:lnTo>
                  <a:pt x="438887" y="278329"/>
                </a:lnTo>
                <a:lnTo>
                  <a:pt x="440716" y="272127"/>
                </a:lnTo>
                <a:lnTo>
                  <a:pt x="442493" y="263609"/>
                </a:lnTo>
                <a:lnTo>
                  <a:pt x="444269" y="255090"/>
                </a:lnTo>
                <a:lnTo>
                  <a:pt x="446442" y="237610"/>
                </a:lnTo>
                <a:lnTo>
                  <a:pt x="447179" y="219744"/>
                </a:lnTo>
                <a:lnTo>
                  <a:pt x="446442" y="201722"/>
                </a:lnTo>
                <a:lnTo>
                  <a:pt x="444269" y="184101"/>
                </a:lnTo>
                <a:lnTo>
                  <a:pt x="440716" y="166938"/>
                </a:lnTo>
                <a:lnTo>
                  <a:pt x="435839" y="150290"/>
                </a:lnTo>
                <a:lnTo>
                  <a:pt x="429694" y="134211"/>
                </a:lnTo>
                <a:lnTo>
                  <a:pt x="422337" y="118761"/>
                </a:lnTo>
                <a:lnTo>
                  <a:pt x="413825" y="103994"/>
                </a:lnTo>
                <a:lnTo>
                  <a:pt x="404214" y="89968"/>
                </a:lnTo>
                <a:lnTo>
                  <a:pt x="393560" y="76739"/>
                </a:lnTo>
                <a:lnTo>
                  <a:pt x="381919" y="64363"/>
                </a:lnTo>
                <a:lnTo>
                  <a:pt x="369347" y="52897"/>
                </a:lnTo>
                <a:lnTo>
                  <a:pt x="355900" y="42399"/>
                </a:lnTo>
                <a:lnTo>
                  <a:pt x="341635" y="32923"/>
                </a:lnTo>
                <a:lnTo>
                  <a:pt x="326608" y="24528"/>
                </a:lnTo>
                <a:lnTo>
                  <a:pt x="310874" y="17269"/>
                </a:lnTo>
                <a:lnTo>
                  <a:pt x="294491" y="11203"/>
                </a:lnTo>
                <a:lnTo>
                  <a:pt x="277514" y="6386"/>
                </a:lnTo>
                <a:lnTo>
                  <a:pt x="259999" y="2876"/>
                </a:lnTo>
                <a:lnTo>
                  <a:pt x="242003" y="728"/>
                </a:lnTo>
                <a:lnTo>
                  <a:pt x="223582" y="0"/>
                </a:lnTo>
                <a:lnTo>
                  <a:pt x="205314" y="728"/>
                </a:lnTo>
                <a:lnTo>
                  <a:pt x="187440" y="2876"/>
                </a:lnTo>
                <a:lnTo>
                  <a:pt x="170019" y="6386"/>
                </a:lnTo>
                <a:lnTo>
                  <a:pt x="153109" y="11203"/>
                </a:lnTo>
                <a:lnTo>
                  <a:pt x="136770" y="17269"/>
                </a:lnTo>
                <a:lnTo>
                  <a:pt x="121059" y="24528"/>
                </a:lnTo>
                <a:lnTo>
                  <a:pt x="106036" y="32923"/>
                </a:lnTo>
                <a:lnTo>
                  <a:pt x="91758" y="42399"/>
                </a:lnTo>
                <a:lnTo>
                  <a:pt x="78286" y="52897"/>
                </a:lnTo>
                <a:lnTo>
                  <a:pt x="65677" y="64363"/>
                </a:lnTo>
                <a:lnTo>
                  <a:pt x="53991" y="76739"/>
                </a:lnTo>
                <a:lnTo>
                  <a:pt x="43285" y="89968"/>
                </a:lnTo>
                <a:lnTo>
                  <a:pt x="33620" y="103994"/>
                </a:lnTo>
                <a:lnTo>
                  <a:pt x="25052" y="118761"/>
                </a:lnTo>
                <a:lnTo>
                  <a:pt x="17642" y="134211"/>
                </a:lnTo>
                <a:lnTo>
                  <a:pt x="11447" y="150290"/>
                </a:lnTo>
                <a:lnTo>
                  <a:pt x="6527" y="166938"/>
                </a:lnTo>
                <a:lnTo>
                  <a:pt x="2940" y="184101"/>
                </a:lnTo>
                <a:lnTo>
                  <a:pt x="744" y="201722"/>
                </a:lnTo>
                <a:lnTo>
                  <a:pt x="0" y="219744"/>
                </a:lnTo>
                <a:lnTo>
                  <a:pt x="368" y="228591"/>
                </a:lnTo>
                <a:lnTo>
                  <a:pt x="2940" y="255090"/>
                </a:lnTo>
                <a:lnTo>
                  <a:pt x="6527" y="272127"/>
                </a:lnTo>
                <a:lnTo>
                  <a:pt x="11447" y="288665"/>
                </a:lnTo>
                <a:lnTo>
                  <a:pt x="17642" y="304644"/>
                </a:lnTo>
                <a:lnTo>
                  <a:pt x="25052" y="320009"/>
                </a:lnTo>
                <a:lnTo>
                  <a:pt x="33620" y="334701"/>
                </a:lnTo>
                <a:lnTo>
                  <a:pt x="43285" y="348664"/>
                </a:lnTo>
                <a:lnTo>
                  <a:pt x="53991" y="361839"/>
                </a:lnTo>
                <a:lnTo>
                  <a:pt x="65677" y="374170"/>
                </a:lnTo>
                <a:lnTo>
                  <a:pt x="78286" y="385599"/>
                </a:lnTo>
                <a:lnTo>
                  <a:pt x="91758" y="396069"/>
                </a:lnTo>
                <a:lnTo>
                  <a:pt x="106036" y="405521"/>
                </a:lnTo>
                <a:lnTo>
                  <a:pt x="121059" y="413900"/>
                </a:lnTo>
                <a:lnTo>
                  <a:pt x="136770" y="421147"/>
                </a:lnTo>
                <a:lnTo>
                  <a:pt x="153109" y="427205"/>
                </a:lnTo>
                <a:lnTo>
                  <a:pt x="170019" y="432017"/>
                </a:lnTo>
                <a:lnTo>
                  <a:pt x="187440" y="435525"/>
                </a:lnTo>
                <a:lnTo>
                  <a:pt x="205314" y="437672"/>
                </a:lnTo>
                <a:lnTo>
                  <a:pt x="223332" y="438390"/>
                </a:lnTo>
                <a:lnTo>
                  <a:pt x="223582" y="438400"/>
                </a:lnTo>
                <a:lnTo>
                  <a:pt x="242003" y="437672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11" name="object 159"/>
          <p:cNvSpPr>
            <a:spLocks/>
          </p:cNvSpPr>
          <p:nvPr/>
        </p:nvSpPr>
        <p:spPr bwMode="auto">
          <a:xfrm>
            <a:off x="2514600" y="2936875"/>
            <a:ext cx="609600" cy="596900"/>
          </a:xfrm>
          <a:custGeom>
            <a:avLst/>
            <a:gdLst>
              <a:gd name="T0" fmla="*/ 373275 w 609116"/>
              <a:gd name="T1" fmla="*/ 591840 h 595678"/>
              <a:gd name="T2" fmla="*/ 418708 w 609116"/>
              <a:gd name="T3" fmla="*/ 577935 h 595678"/>
              <a:gd name="T4" fmla="*/ 462085 w 609116"/>
              <a:gd name="T5" fmla="*/ 556837 h 595678"/>
              <a:gd name="T6" fmla="*/ 502517 w 609116"/>
              <a:gd name="T7" fmla="*/ 528478 h 595678"/>
              <a:gd name="T8" fmla="*/ 537770 w 609116"/>
              <a:gd name="T9" fmla="*/ 494137 h 595678"/>
              <a:gd name="T10" fmla="*/ 566165 w 609116"/>
              <a:gd name="T11" fmla="*/ 455717 h 595678"/>
              <a:gd name="T12" fmla="*/ 585027 w 609116"/>
              <a:gd name="T13" fmla="*/ 419681 h 595678"/>
              <a:gd name="T14" fmla="*/ 588804 w 609116"/>
              <a:gd name="T15" fmla="*/ 379975 h 595678"/>
              <a:gd name="T16" fmla="*/ 585887 w 609116"/>
              <a:gd name="T17" fmla="*/ 344113 h 595678"/>
              <a:gd name="T18" fmla="*/ 577437 w 609116"/>
              <a:gd name="T19" fmla="*/ 310093 h 595678"/>
              <a:gd name="T20" fmla="*/ 563904 w 609116"/>
              <a:gd name="T21" fmla="*/ 278370 h 595678"/>
              <a:gd name="T22" fmla="*/ 545737 w 609116"/>
              <a:gd name="T23" fmla="*/ 249399 h 595678"/>
              <a:gd name="T24" fmla="*/ 523389 w 609116"/>
              <a:gd name="T25" fmla="*/ 223636 h 595678"/>
              <a:gd name="T26" fmla="*/ 497308 w 609116"/>
              <a:gd name="T27" fmla="*/ 201537 h 595678"/>
              <a:gd name="T28" fmla="*/ 467946 w 609116"/>
              <a:gd name="T29" fmla="*/ 183555 h 595678"/>
              <a:gd name="T30" fmla="*/ 435752 w 609116"/>
              <a:gd name="T31" fmla="*/ 170148 h 595678"/>
              <a:gd name="T32" fmla="*/ 401179 w 609116"/>
              <a:gd name="T33" fmla="*/ 161770 h 595678"/>
              <a:gd name="T34" fmla="*/ 364674 w 609116"/>
              <a:gd name="T35" fmla="*/ 158876 h 595678"/>
              <a:gd name="T36" fmla="*/ 328446 w 609116"/>
              <a:gd name="T37" fmla="*/ 161770 h 595678"/>
              <a:gd name="T38" fmla="*/ 294033 w 609116"/>
              <a:gd name="T39" fmla="*/ 170148 h 595678"/>
              <a:gd name="T40" fmla="*/ 261907 w 609116"/>
              <a:gd name="T41" fmla="*/ 183555 h 595678"/>
              <a:gd name="T42" fmla="*/ 232536 w 609116"/>
              <a:gd name="T43" fmla="*/ 201537 h 595678"/>
              <a:gd name="T44" fmla="*/ 206394 w 609116"/>
              <a:gd name="T45" fmla="*/ 223636 h 595678"/>
              <a:gd name="T46" fmla="*/ 183948 w 609116"/>
              <a:gd name="T47" fmla="*/ 249399 h 595678"/>
              <a:gd name="T48" fmla="*/ 165670 w 609116"/>
              <a:gd name="T49" fmla="*/ 278370 h 595678"/>
              <a:gd name="T50" fmla="*/ 152034 w 609116"/>
              <a:gd name="T51" fmla="*/ 310093 h 595678"/>
              <a:gd name="T52" fmla="*/ 143506 w 609116"/>
              <a:gd name="T53" fmla="*/ 344113 h 595678"/>
              <a:gd name="T54" fmla="*/ 140559 w 609116"/>
              <a:gd name="T55" fmla="*/ 379975 h 595678"/>
              <a:gd name="T56" fmla="*/ 143506 w 609116"/>
              <a:gd name="T57" fmla="*/ 415539 h 595678"/>
              <a:gd name="T58" fmla="*/ 152034 w 609116"/>
              <a:gd name="T59" fmla="*/ 449321 h 595678"/>
              <a:gd name="T60" fmla="*/ 165670 w 609116"/>
              <a:gd name="T61" fmla="*/ 480857 h 595678"/>
              <a:gd name="T62" fmla="*/ 183948 w 609116"/>
              <a:gd name="T63" fmla="*/ 509689 h 595678"/>
              <a:gd name="T64" fmla="*/ 206394 w 609116"/>
              <a:gd name="T65" fmla="*/ 535355 h 595678"/>
              <a:gd name="T66" fmla="*/ 232536 w 609116"/>
              <a:gd name="T67" fmla="*/ 557387 h 595678"/>
              <a:gd name="T68" fmla="*/ 261907 w 609116"/>
              <a:gd name="T69" fmla="*/ 575328 h 595678"/>
              <a:gd name="T70" fmla="*/ 294033 w 609116"/>
              <a:gd name="T71" fmla="*/ 588715 h 595678"/>
              <a:gd name="T72" fmla="*/ 328446 w 609116"/>
              <a:gd name="T73" fmla="*/ 597086 h 595678"/>
              <a:gd name="T74" fmla="*/ 350065 w 609116"/>
              <a:gd name="T75" fmla="*/ 596114 h 59567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09116" h="595678">
                <a:moveTo>
                  <a:pt x="349232" y="592461"/>
                </a:moveTo>
                <a:lnTo>
                  <a:pt x="372387" y="588212"/>
                </a:lnTo>
                <a:lnTo>
                  <a:pt x="395251" y="582192"/>
                </a:lnTo>
                <a:lnTo>
                  <a:pt x="417712" y="574393"/>
                </a:lnTo>
                <a:lnTo>
                  <a:pt x="439661" y="564806"/>
                </a:lnTo>
                <a:lnTo>
                  <a:pt x="460985" y="553424"/>
                </a:lnTo>
                <a:lnTo>
                  <a:pt x="481575" y="540238"/>
                </a:lnTo>
                <a:lnTo>
                  <a:pt x="501321" y="525239"/>
                </a:lnTo>
                <a:lnTo>
                  <a:pt x="519756" y="508734"/>
                </a:lnTo>
                <a:lnTo>
                  <a:pt x="536490" y="491108"/>
                </a:lnTo>
                <a:lnTo>
                  <a:pt x="551513" y="472468"/>
                </a:lnTo>
                <a:lnTo>
                  <a:pt x="564817" y="452924"/>
                </a:lnTo>
                <a:lnTo>
                  <a:pt x="576394" y="432582"/>
                </a:lnTo>
                <a:lnTo>
                  <a:pt x="583635" y="417109"/>
                </a:lnTo>
                <a:lnTo>
                  <a:pt x="586667" y="395512"/>
                </a:lnTo>
                <a:lnTo>
                  <a:pt x="587403" y="377646"/>
                </a:lnTo>
                <a:lnTo>
                  <a:pt x="586667" y="359624"/>
                </a:lnTo>
                <a:lnTo>
                  <a:pt x="584493" y="342004"/>
                </a:lnTo>
                <a:lnTo>
                  <a:pt x="580940" y="324841"/>
                </a:lnTo>
                <a:lnTo>
                  <a:pt x="576063" y="308192"/>
                </a:lnTo>
                <a:lnTo>
                  <a:pt x="569918" y="292114"/>
                </a:lnTo>
                <a:lnTo>
                  <a:pt x="562562" y="276663"/>
                </a:lnTo>
                <a:lnTo>
                  <a:pt x="554050" y="261896"/>
                </a:lnTo>
                <a:lnTo>
                  <a:pt x="544438" y="247870"/>
                </a:lnTo>
                <a:lnTo>
                  <a:pt x="533784" y="234641"/>
                </a:lnTo>
                <a:lnTo>
                  <a:pt x="522143" y="222265"/>
                </a:lnTo>
                <a:lnTo>
                  <a:pt x="509571" y="210800"/>
                </a:lnTo>
                <a:lnTo>
                  <a:pt x="496124" y="200301"/>
                </a:lnTo>
                <a:lnTo>
                  <a:pt x="481859" y="190826"/>
                </a:lnTo>
                <a:lnTo>
                  <a:pt x="466832" y="182430"/>
                </a:lnTo>
                <a:lnTo>
                  <a:pt x="451099" y="175171"/>
                </a:lnTo>
                <a:lnTo>
                  <a:pt x="434715" y="169105"/>
                </a:lnTo>
                <a:lnTo>
                  <a:pt x="417738" y="164288"/>
                </a:lnTo>
                <a:lnTo>
                  <a:pt x="400224" y="160778"/>
                </a:lnTo>
                <a:lnTo>
                  <a:pt x="382227" y="158630"/>
                </a:lnTo>
                <a:lnTo>
                  <a:pt x="363806" y="157902"/>
                </a:lnTo>
                <a:lnTo>
                  <a:pt x="345538" y="158630"/>
                </a:lnTo>
                <a:lnTo>
                  <a:pt x="327664" y="160778"/>
                </a:lnTo>
                <a:lnTo>
                  <a:pt x="310243" y="164288"/>
                </a:lnTo>
                <a:lnTo>
                  <a:pt x="293334" y="169105"/>
                </a:lnTo>
                <a:lnTo>
                  <a:pt x="276994" y="175171"/>
                </a:lnTo>
                <a:lnTo>
                  <a:pt x="261283" y="182430"/>
                </a:lnTo>
                <a:lnTo>
                  <a:pt x="246260" y="190826"/>
                </a:lnTo>
                <a:lnTo>
                  <a:pt x="231983" y="200301"/>
                </a:lnTo>
                <a:lnTo>
                  <a:pt x="218510" y="210800"/>
                </a:lnTo>
                <a:lnTo>
                  <a:pt x="205902" y="222265"/>
                </a:lnTo>
                <a:lnTo>
                  <a:pt x="194215" y="234641"/>
                </a:lnTo>
                <a:lnTo>
                  <a:pt x="183510" y="247870"/>
                </a:lnTo>
                <a:lnTo>
                  <a:pt x="173844" y="261896"/>
                </a:lnTo>
                <a:lnTo>
                  <a:pt x="165276" y="276663"/>
                </a:lnTo>
                <a:lnTo>
                  <a:pt x="157866" y="292114"/>
                </a:lnTo>
                <a:lnTo>
                  <a:pt x="151671" y="308192"/>
                </a:lnTo>
                <a:lnTo>
                  <a:pt x="146751" y="324841"/>
                </a:lnTo>
                <a:lnTo>
                  <a:pt x="143164" y="342004"/>
                </a:lnTo>
                <a:lnTo>
                  <a:pt x="140969" y="359624"/>
                </a:lnTo>
                <a:lnTo>
                  <a:pt x="140224" y="377646"/>
                </a:lnTo>
                <a:lnTo>
                  <a:pt x="140969" y="395512"/>
                </a:lnTo>
                <a:lnTo>
                  <a:pt x="143164" y="412992"/>
                </a:lnTo>
                <a:lnTo>
                  <a:pt x="146751" y="430030"/>
                </a:lnTo>
                <a:lnTo>
                  <a:pt x="151671" y="446567"/>
                </a:lnTo>
                <a:lnTo>
                  <a:pt x="157866" y="462547"/>
                </a:lnTo>
                <a:lnTo>
                  <a:pt x="165276" y="477911"/>
                </a:lnTo>
                <a:lnTo>
                  <a:pt x="173844" y="492604"/>
                </a:lnTo>
                <a:lnTo>
                  <a:pt x="183510" y="506566"/>
                </a:lnTo>
                <a:lnTo>
                  <a:pt x="194215" y="519742"/>
                </a:lnTo>
                <a:lnTo>
                  <a:pt x="205902" y="532073"/>
                </a:lnTo>
                <a:lnTo>
                  <a:pt x="218510" y="543501"/>
                </a:lnTo>
                <a:lnTo>
                  <a:pt x="231983" y="553971"/>
                </a:lnTo>
                <a:lnTo>
                  <a:pt x="246260" y="563424"/>
                </a:lnTo>
                <a:lnTo>
                  <a:pt x="261283" y="571802"/>
                </a:lnTo>
                <a:lnTo>
                  <a:pt x="276994" y="579049"/>
                </a:lnTo>
                <a:lnTo>
                  <a:pt x="293334" y="585107"/>
                </a:lnTo>
                <a:lnTo>
                  <a:pt x="310243" y="589919"/>
                </a:lnTo>
                <a:lnTo>
                  <a:pt x="327664" y="593427"/>
                </a:lnTo>
                <a:lnTo>
                  <a:pt x="333537" y="594133"/>
                </a:lnTo>
                <a:lnTo>
                  <a:pt x="349232" y="592461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12" name="object 160"/>
          <p:cNvSpPr>
            <a:spLocks/>
          </p:cNvSpPr>
          <p:nvPr/>
        </p:nvSpPr>
        <p:spPr bwMode="auto">
          <a:xfrm>
            <a:off x="2514600" y="2936875"/>
            <a:ext cx="609600" cy="596900"/>
          </a:xfrm>
          <a:custGeom>
            <a:avLst/>
            <a:gdLst>
              <a:gd name="T0" fmla="*/ 373275 w 609116"/>
              <a:gd name="T1" fmla="*/ 591840 h 595678"/>
              <a:gd name="T2" fmla="*/ 418708 w 609116"/>
              <a:gd name="T3" fmla="*/ 577935 h 595678"/>
              <a:gd name="T4" fmla="*/ 462085 w 609116"/>
              <a:gd name="T5" fmla="*/ 556837 h 595678"/>
              <a:gd name="T6" fmla="*/ 502517 w 609116"/>
              <a:gd name="T7" fmla="*/ 528478 h 595678"/>
              <a:gd name="T8" fmla="*/ 537770 w 609116"/>
              <a:gd name="T9" fmla="*/ 494137 h 595678"/>
              <a:gd name="T10" fmla="*/ 566165 w 609116"/>
              <a:gd name="T11" fmla="*/ 455717 h 595678"/>
              <a:gd name="T12" fmla="*/ 585027 w 609116"/>
              <a:gd name="T13" fmla="*/ 419681 h 595678"/>
              <a:gd name="T14" fmla="*/ 588804 w 609116"/>
              <a:gd name="T15" fmla="*/ 379975 h 595678"/>
              <a:gd name="T16" fmla="*/ 585887 w 609116"/>
              <a:gd name="T17" fmla="*/ 344113 h 595678"/>
              <a:gd name="T18" fmla="*/ 577437 w 609116"/>
              <a:gd name="T19" fmla="*/ 310093 h 595678"/>
              <a:gd name="T20" fmla="*/ 563904 w 609116"/>
              <a:gd name="T21" fmla="*/ 278370 h 595678"/>
              <a:gd name="T22" fmla="*/ 545737 w 609116"/>
              <a:gd name="T23" fmla="*/ 249399 h 595678"/>
              <a:gd name="T24" fmla="*/ 523389 w 609116"/>
              <a:gd name="T25" fmla="*/ 223636 h 595678"/>
              <a:gd name="T26" fmla="*/ 497308 w 609116"/>
              <a:gd name="T27" fmla="*/ 201537 h 595678"/>
              <a:gd name="T28" fmla="*/ 467946 w 609116"/>
              <a:gd name="T29" fmla="*/ 183555 h 595678"/>
              <a:gd name="T30" fmla="*/ 435752 w 609116"/>
              <a:gd name="T31" fmla="*/ 170148 h 595678"/>
              <a:gd name="T32" fmla="*/ 401179 w 609116"/>
              <a:gd name="T33" fmla="*/ 161770 h 595678"/>
              <a:gd name="T34" fmla="*/ 364674 w 609116"/>
              <a:gd name="T35" fmla="*/ 158876 h 595678"/>
              <a:gd name="T36" fmla="*/ 328446 w 609116"/>
              <a:gd name="T37" fmla="*/ 161770 h 595678"/>
              <a:gd name="T38" fmla="*/ 294033 w 609116"/>
              <a:gd name="T39" fmla="*/ 170148 h 595678"/>
              <a:gd name="T40" fmla="*/ 261907 w 609116"/>
              <a:gd name="T41" fmla="*/ 183555 h 595678"/>
              <a:gd name="T42" fmla="*/ 232536 w 609116"/>
              <a:gd name="T43" fmla="*/ 201537 h 595678"/>
              <a:gd name="T44" fmla="*/ 206394 w 609116"/>
              <a:gd name="T45" fmla="*/ 223636 h 595678"/>
              <a:gd name="T46" fmla="*/ 183948 w 609116"/>
              <a:gd name="T47" fmla="*/ 249399 h 595678"/>
              <a:gd name="T48" fmla="*/ 165670 w 609116"/>
              <a:gd name="T49" fmla="*/ 278370 h 595678"/>
              <a:gd name="T50" fmla="*/ 152034 w 609116"/>
              <a:gd name="T51" fmla="*/ 310093 h 595678"/>
              <a:gd name="T52" fmla="*/ 143506 w 609116"/>
              <a:gd name="T53" fmla="*/ 344113 h 595678"/>
              <a:gd name="T54" fmla="*/ 140559 w 609116"/>
              <a:gd name="T55" fmla="*/ 379975 h 595678"/>
              <a:gd name="T56" fmla="*/ 143506 w 609116"/>
              <a:gd name="T57" fmla="*/ 415539 h 595678"/>
              <a:gd name="T58" fmla="*/ 152034 w 609116"/>
              <a:gd name="T59" fmla="*/ 449321 h 595678"/>
              <a:gd name="T60" fmla="*/ 165670 w 609116"/>
              <a:gd name="T61" fmla="*/ 480857 h 595678"/>
              <a:gd name="T62" fmla="*/ 183948 w 609116"/>
              <a:gd name="T63" fmla="*/ 509689 h 595678"/>
              <a:gd name="T64" fmla="*/ 206394 w 609116"/>
              <a:gd name="T65" fmla="*/ 535355 h 595678"/>
              <a:gd name="T66" fmla="*/ 232536 w 609116"/>
              <a:gd name="T67" fmla="*/ 557387 h 595678"/>
              <a:gd name="T68" fmla="*/ 261907 w 609116"/>
              <a:gd name="T69" fmla="*/ 575328 h 595678"/>
              <a:gd name="T70" fmla="*/ 294033 w 609116"/>
              <a:gd name="T71" fmla="*/ 588715 h 595678"/>
              <a:gd name="T72" fmla="*/ 328446 w 609116"/>
              <a:gd name="T73" fmla="*/ 597086 h 595678"/>
              <a:gd name="T74" fmla="*/ 350065 w 609116"/>
              <a:gd name="T75" fmla="*/ 596114 h 59567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09116" h="595678">
                <a:moveTo>
                  <a:pt x="349232" y="592461"/>
                </a:moveTo>
                <a:lnTo>
                  <a:pt x="372387" y="588212"/>
                </a:lnTo>
                <a:lnTo>
                  <a:pt x="395251" y="582192"/>
                </a:lnTo>
                <a:lnTo>
                  <a:pt x="417712" y="574393"/>
                </a:lnTo>
                <a:lnTo>
                  <a:pt x="439661" y="564806"/>
                </a:lnTo>
                <a:lnTo>
                  <a:pt x="460985" y="553424"/>
                </a:lnTo>
                <a:lnTo>
                  <a:pt x="481575" y="540238"/>
                </a:lnTo>
                <a:lnTo>
                  <a:pt x="501321" y="525239"/>
                </a:lnTo>
                <a:lnTo>
                  <a:pt x="519756" y="508734"/>
                </a:lnTo>
                <a:lnTo>
                  <a:pt x="536490" y="491108"/>
                </a:lnTo>
                <a:lnTo>
                  <a:pt x="551513" y="472468"/>
                </a:lnTo>
                <a:lnTo>
                  <a:pt x="564817" y="452924"/>
                </a:lnTo>
                <a:lnTo>
                  <a:pt x="576394" y="432582"/>
                </a:lnTo>
                <a:lnTo>
                  <a:pt x="583635" y="417109"/>
                </a:lnTo>
                <a:lnTo>
                  <a:pt x="586667" y="395512"/>
                </a:lnTo>
                <a:lnTo>
                  <a:pt x="587403" y="377646"/>
                </a:lnTo>
                <a:lnTo>
                  <a:pt x="586667" y="359624"/>
                </a:lnTo>
                <a:lnTo>
                  <a:pt x="584493" y="342004"/>
                </a:lnTo>
                <a:lnTo>
                  <a:pt x="580940" y="324841"/>
                </a:lnTo>
                <a:lnTo>
                  <a:pt x="576063" y="308192"/>
                </a:lnTo>
                <a:lnTo>
                  <a:pt x="569918" y="292114"/>
                </a:lnTo>
                <a:lnTo>
                  <a:pt x="562562" y="276663"/>
                </a:lnTo>
                <a:lnTo>
                  <a:pt x="554050" y="261896"/>
                </a:lnTo>
                <a:lnTo>
                  <a:pt x="544438" y="247870"/>
                </a:lnTo>
                <a:lnTo>
                  <a:pt x="533784" y="234641"/>
                </a:lnTo>
                <a:lnTo>
                  <a:pt x="522143" y="222265"/>
                </a:lnTo>
                <a:lnTo>
                  <a:pt x="509571" y="210800"/>
                </a:lnTo>
                <a:lnTo>
                  <a:pt x="496124" y="200301"/>
                </a:lnTo>
                <a:lnTo>
                  <a:pt x="481859" y="190826"/>
                </a:lnTo>
                <a:lnTo>
                  <a:pt x="466832" y="182430"/>
                </a:lnTo>
                <a:lnTo>
                  <a:pt x="451099" y="175171"/>
                </a:lnTo>
                <a:lnTo>
                  <a:pt x="434715" y="169105"/>
                </a:lnTo>
                <a:lnTo>
                  <a:pt x="417738" y="164288"/>
                </a:lnTo>
                <a:lnTo>
                  <a:pt x="400224" y="160778"/>
                </a:lnTo>
                <a:lnTo>
                  <a:pt x="382227" y="158630"/>
                </a:lnTo>
                <a:lnTo>
                  <a:pt x="363806" y="157902"/>
                </a:lnTo>
                <a:lnTo>
                  <a:pt x="345538" y="158630"/>
                </a:lnTo>
                <a:lnTo>
                  <a:pt x="327664" y="160778"/>
                </a:lnTo>
                <a:lnTo>
                  <a:pt x="310243" y="164288"/>
                </a:lnTo>
                <a:lnTo>
                  <a:pt x="293334" y="169105"/>
                </a:lnTo>
                <a:lnTo>
                  <a:pt x="276994" y="175171"/>
                </a:lnTo>
                <a:lnTo>
                  <a:pt x="261283" y="182430"/>
                </a:lnTo>
                <a:lnTo>
                  <a:pt x="246260" y="190826"/>
                </a:lnTo>
                <a:lnTo>
                  <a:pt x="231983" y="200301"/>
                </a:lnTo>
                <a:lnTo>
                  <a:pt x="218510" y="210800"/>
                </a:lnTo>
                <a:lnTo>
                  <a:pt x="205902" y="222265"/>
                </a:lnTo>
                <a:lnTo>
                  <a:pt x="194215" y="234641"/>
                </a:lnTo>
                <a:lnTo>
                  <a:pt x="183510" y="247870"/>
                </a:lnTo>
                <a:lnTo>
                  <a:pt x="173844" y="261896"/>
                </a:lnTo>
                <a:lnTo>
                  <a:pt x="165276" y="276663"/>
                </a:lnTo>
                <a:lnTo>
                  <a:pt x="157866" y="292114"/>
                </a:lnTo>
                <a:lnTo>
                  <a:pt x="151671" y="308192"/>
                </a:lnTo>
                <a:lnTo>
                  <a:pt x="146751" y="324841"/>
                </a:lnTo>
                <a:lnTo>
                  <a:pt x="143164" y="342004"/>
                </a:lnTo>
                <a:lnTo>
                  <a:pt x="140969" y="359624"/>
                </a:lnTo>
                <a:lnTo>
                  <a:pt x="140224" y="377646"/>
                </a:lnTo>
                <a:lnTo>
                  <a:pt x="140969" y="395512"/>
                </a:lnTo>
                <a:lnTo>
                  <a:pt x="143164" y="412992"/>
                </a:lnTo>
                <a:lnTo>
                  <a:pt x="146751" y="430030"/>
                </a:lnTo>
                <a:lnTo>
                  <a:pt x="151671" y="446567"/>
                </a:lnTo>
                <a:lnTo>
                  <a:pt x="157866" y="462547"/>
                </a:lnTo>
                <a:lnTo>
                  <a:pt x="165276" y="477911"/>
                </a:lnTo>
                <a:lnTo>
                  <a:pt x="173844" y="492604"/>
                </a:lnTo>
                <a:lnTo>
                  <a:pt x="183510" y="506566"/>
                </a:lnTo>
                <a:lnTo>
                  <a:pt x="194215" y="519742"/>
                </a:lnTo>
                <a:lnTo>
                  <a:pt x="205902" y="532073"/>
                </a:lnTo>
                <a:lnTo>
                  <a:pt x="218510" y="543501"/>
                </a:lnTo>
                <a:lnTo>
                  <a:pt x="231983" y="553971"/>
                </a:lnTo>
                <a:lnTo>
                  <a:pt x="246260" y="563424"/>
                </a:lnTo>
                <a:lnTo>
                  <a:pt x="261283" y="571802"/>
                </a:lnTo>
                <a:lnTo>
                  <a:pt x="276994" y="579049"/>
                </a:lnTo>
                <a:lnTo>
                  <a:pt x="293334" y="585107"/>
                </a:lnTo>
                <a:lnTo>
                  <a:pt x="310243" y="589919"/>
                </a:lnTo>
                <a:lnTo>
                  <a:pt x="327664" y="593427"/>
                </a:lnTo>
                <a:lnTo>
                  <a:pt x="333537" y="594133"/>
                </a:lnTo>
                <a:lnTo>
                  <a:pt x="349232" y="592461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13" name="object 161"/>
          <p:cNvSpPr>
            <a:spLocks/>
          </p:cNvSpPr>
          <p:nvPr/>
        </p:nvSpPr>
        <p:spPr bwMode="auto">
          <a:xfrm>
            <a:off x="2514600" y="2936875"/>
            <a:ext cx="609600" cy="596900"/>
          </a:xfrm>
          <a:custGeom>
            <a:avLst/>
            <a:gdLst>
              <a:gd name="T0" fmla="*/ 373275 w 609116"/>
              <a:gd name="T1" fmla="*/ 591840 h 595678"/>
              <a:gd name="T2" fmla="*/ 418708 w 609116"/>
              <a:gd name="T3" fmla="*/ 577935 h 595678"/>
              <a:gd name="T4" fmla="*/ 462085 w 609116"/>
              <a:gd name="T5" fmla="*/ 556837 h 595678"/>
              <a:gd name="T6" fmla="*/ 502517 w 609116"/>
              <a:gd name="T7" fmla="*/ 528478 h 595678"/>
              <a:gd name="T8" fmla="*/ 537770 w 609116"/>
              <a:gd name="T9" fmla="*/ 494137 h 595678"/>
              <a:gd name="T10" fmla="*/ 566165 w 609116"/>
              <a:gd name="T11" fmla="*/ 455717 h 595678"/>
              <a:gd name="T12" fmla="*/ 585027 w 609116"/>
              <a:gd name="T13" fmla="*/ 419681 h 595678"/>
              <a:gd name="T14" fmla="*/ 588804 w 609116"/>
              <a:gd name="T15" fmla="*/ 379975 h 595678"/>
              <a:gd name="T16" fmla="*/ 585887 w 609116"/>
              <a:gd name="T17" fmla="*/ 344113 h 595678"/>
              <a:gd name="T18" fmla="*/ 577437 w 609116"/>
              <a:gd name="T19" fmla="*/ 310093 h 595678"/>
              <a:gd name="T20" fmla="*/ 563904 w 609116"/>
              <a:gd name="T21" fmla="*/ 278370 h 595678"/>
              <a:gd name="T22" fmla="*/ 545737 w 609116"/>
              <a:gd name="T23" fmla="*/ 249399 h 595678"/>
              <a:gd name="T24" fmla="*/ 523389 w 609116"/>
              <a:gd name="T25" fmla="*/ 223636 h 595678"/>
              <a:gd name="T26" fmla="*/ 497308 w 609116"/>
              <a:gd name="T27" fmla="*/ 201537 h 595678"/>
              <a:gd name="T28" fmla="*/ 467946 w 609116"/>
              <a:gd name="T29" fmla="*/ 183555 h 595678"/>
              <a:gd name="T30" fmla="*/ 435752 w 609116"/>
              <a:gd name="T31" fmla="*/ 170148 h 595678"/>
              <a:gd name="T32" fmla="*/ 401179 w 609116"/>
              <a:gd name="T33" fmla="*/ 161770 h 595678"/>
              <a:gd name="T34" fmla="*/ 364674 w 609116"/>
              <a:gd name="T35" fmla="*/ 158876 h 595678"/>
              <a:gd name="T36" fmla="*/ 328446 w 609116"/>
              <a:gd name="T37" fmla="*/ 161770 h 595678"/>
              <a:gd name="T38" fmla="*/ 294033 w 609116"/>
              <a:gd name="T39" fmla="*/ 170148 h 595678"/>
              <a:gd name="T40" fmla="*/ 261907 w 609116"/>
              <a:gd name="T41" fmla="*/ 183555 h 595678"/>
              <a:gd name="T42" fmla="*/ 232536 w 609116"/>
              <a:gd name="T43" fmla="*/ 201537 h 595678"/>
              <a:gd name="T44" fmla="*/ 206394 w 609116"/>
              <a:gd name="T45" fmla="*/ 223636 h 595678"/>
              <a:gd name="T46" fmla="*/ 183948 w 609116"/>
              <a:gd name="T47" fmla="*/ 249399 h 595678"/>
              <a:gd name="T48" fmla="*/ 165670 w 609116"/>
              <a:gd name="T49" fmla="*/ 278370 h 595678"/>
              <a:gd name="T50" fmla="*/ 152034 w 609116"/>
              <a:gd name="T51" fmla="*/ 310093 h 595678"/>
              <a:gd name="T52" fmla="*/ 143506 w 609116"/>
              <a:gd name="T53" fmla="*/ 344113 h 595678"/>
              <a:gd name="T54" fmla="*/ 140559 w 609116"/>
              <a:gd name="T55" fmla="*/ 379975 h 595678"/>
              <a:gd name="T56" fmla="*/ 143506 w 609116"/>
              <a:gd name="T57" fmla="*/ 415539 h 595678"/>
              <a:gd name="T58" fmla="*/ 152034 w 609116"/>
              <a:gd name="T59" fmla="*/ 449321 h 595678"/>
              <a:gd name="T60" fmla="*/ 165670 w 609116"/>
              <a:gd name="T61" fmla="*/ 480857 h 595678"/>
              <a:gd name="T62" fmla="*/ 183948 w 609116"/>
              <a:gd name="T63" fmla="*/ 509689 h 595678"/>
              <a:gd name="T64" fmla="*/ 206394 w 609116"/>
              <a:gd name="T65" fmla="*/ 535355 h 595678"/>
              <a:gd name="T66" fmla="*/ 232536 w 609116"/>
              <a:gd name="T67" fmla="*/ 557387 h 595678"/>
              <a:gd name="T68" fmla="*/ 261907 w 609116"/>
              <a:gd name="T69" fmla="*/ 575328 h 595678"/>
              <a:gd name="T70" fmla="*/ 294033 w 609116"/>
              <a:gd name="T71" fmla="*/ 588715 h 595678"/>
              <a:gd name="T72" fmla="*/ 328446 w 609116"/>
              <a:gd name="T73" fmla="*/ 597086 h 595678"/>
              <a:gd name="T74" fmla="*/ 350065 w 609116"/>
              <a:gd name="T75" fmla="*/ 596114 h 59567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09116" h="595678">
                <a:moveTo>
                  <a:pt x="349232" y="592461"/>
                </a:moveTo>
                <a:lnTo>
                  <a:pt x="372387" y="588212"/>
                </a:lnTo>
                <a:lnTo>
                  <a:pt x="395251" y="582192"/>
                </a:lnTo>
                <a:lnTo>
                  <a:pt x="417712" y="574393"/>
                </a:lnTo>
                <a:lnTo>
                  <a:pt x="439661" y="564806"/>
                </a:lnTo>
                <a:lnTo>
                  <a:pt x="460985" y="553424"/>
                </a:lnTo>
                <a:lnTo>
                  <a:pt x="481575" y="540238"/>
                </a:lnTo>
                <a:lnTo>
                  <a:pt x="501321" y="525239"/>
                </a:lnTo>
                <a:lnTo>
                  <a:pt x="519756" y="508734"/>
                </a:lnTo>
                <a:lnTo>
                  <a:pt x="536490" y="491108"/>
                </a:lnTo>
                <a:lnTo>
                  <a:pt x="551513" y="472468"/>
                </a:lnTo>
                <a:lnTo>
                  <a:pt x="564817" y="452924"/>
                </a:lnTo>
                <a:lnTo>
                  <a:pt x="576394" y="432582"/>
                </a:lnTo>
                <a:lnTo>
                  <a:pt x="583635" y="417109"/>
                </a:lnTo>
                <a:lnTo>
                  <a:pt x="586667" y="395512"/>
                </a:lnTo>
                <a:lnTo>
                  <a:pt x="587403" y="377646"/>
                </a:lnTo>
                <a:lnTo>
                  <a:pt x="586667" y="359624"/>
                </a:lnTo>
                <a:lnTo>
                  <a:pt x="584493" y="342004"/>
                </a:lnTo>
                <a:lnTo>
                  <a:pt x="580940" y="324841"/>
                </a:lnTo>
                <a:lnTo>
                  <a:pt x="576063" y="308192"/>
                </a:lnTo>
                <a:lnTo>
                  <a:pt x="569918" y="292114"/>
                </a:lnTo>
                <a:lnTo>
                  <a:pt x="562562" y="276663"/>
                </a:lnTo>
                <a:lnTo>
                  <a:pt x="554050" y="261896"/>
                </a:lnTo>
                <a:lnTo>
                  <a:pt x="544438" y="247870"/>
                </a:lnTo>
                <a:lnTo>
                  <a:pt x="533784" y="234641"/>
                </a:lnTo>
                <a:lnTo>
                  <a:pt x="522143" y="222265"/>
                </a:lnTo>
                <a:lnTo>
                  <a:pt x="509571" y="210800"/>
                </a:lnTo>
                <a:lnTo>
                  <a:pt x="496124" y="200301"/>
                </a:lnTo>
                <a:lnTo>
                  <a:pt x="481859" y="190826"/>
                </a:lnTo>
                <a:lnTo>
                  <a:pt x="466832" y="182430"/>
                </a:lnTo>
                <a:lnTo>
                  <a:pt x="451099" y="175171"/>
                </a:lnTo>
                <a:lnTo>
                  <a:pt x="434715" y="169105"/>
                </a:lnTo>
                <a:lnTo>
                  <a:pt x="417738" y="164288"/>
                </a:lnTo>
                <a:lnTo>
                  <a:pt x="400224" y="160778"/>
                </a:lnTo>
                <a:lnTo>
                  <a:pt x="382227" y="158630"/>
                </a:lnTo>
                <a:lnTo>
                  <a:pt x="363806" y="157902"/>
                </a:lnTo>
                <a:lnTo>
                  <a:pt x="345538" y="158630"/>
                </a:lnTo>
                <a:lnTo>
                  <a:pt x="327664" y="160778"/>
                </a:lnTo>
                <a:lnTo>
                  <a:pt x="310243" y="164288"/>
                </a:lnTo>
                <a:lnTo>
                  <a:pt x="293334" y="169105"/>
                </a:lnTo>
                <a:lnTo>
                  <a:pt x="276994" y="175171"/>
                </a:lnTo>
                <a:lnTo>
                  <a:pt x="261283" y="182430"/>
                </a:lnTo>
                <a:lnTo>
                  <a:pt x="246260" y="190826"/>
                </a:lnTo>
                <a:lnTo>
                  <a:pt x="231983" y="200301"/>
                </a:lnTo>
                <a:lnTo>
                  <a:pt x="218510" y="210800"/>
                </a:lnTo>
                <a:lnTo>
                  <a:pt x="205902" y="222265"/>
                </a:lnTo>
                <a:lnTo>
                  <a:pt x="194215" y="234641"/>
                </a:lnTo>
                <a:lnTo>
                  <a:pt x="183510" y="247870"/>
                </a:lnTo>
                <a:lnTo>
                  <a:pt x="173844" y="261896"/>
                </a:lnTo>
                <a:lnTo>
                  <a:pt x="165276" y="276663"/>
                </a:lnTo>
                <a:lnTo>
                  <a:pt x="157866" y="292114"/>
                </a:lnTo>
                <a:lnTo>
                  <a:pt x="151671" y="308192"/>
                </a:lnTo>
                <a:lnTo>
                  <a:pt x="146751" y="324841"/>
                </a:lnTo>
                <a:lnTo>
                  <a:pt x="143164" y="342004"/>
                </a:lnTo>
                <a:lnTo>
                  <a:pt x="140969" y="359624"/>
                </a:lnTo>
                <a:lnTo>
                  <a:pt x="140224" y="377646"/>
                </a:lnTo>
                <a:lnTo>
                  <a:pt x="140969" y="395512"/>
                </a:lnTo>
                <a:lnTo>
                  <a:pt x="143164" y="412992"/>
                </a:lnTo>
                <a:lnTo>
                  <a:pt x="146751" y="430030"/>
                </a:lnTo>
                <a:lnTo>
                  <a:pt x="151671" y="446567"/>
                </a:lnTo>
                <a:lnTo>
                  <a:pt x="157866" y="462547"/>
                </a:lnTo>
                <a:lnTo>
                  <a:pt x="165276" y="477911"/>
                </a:lnTo>
                <a:lnTo>
                  <a:pt x="173844" y="492604"/>
                </a:lnTo>
                <a:lnTo>
                  <a:pt x="183510" y="506566"/>
                </a:lnTo>
                <a:lnTo>
                  <a:pt x="194215" y="519742"/>
                </a:lnTo>
                <a:lnTo>
                  <a:pt x="205902" y="532073"/>
                </a:lnTo>
                <a:lnTo>
                  <a:pt x="218510" y="543501"/>
                </a:lnTo>
                <a:lnTo>
                  <a:pt x="231983" y="553971"/>
                </a:lnTo>
                <a:lnTo>
                  <a:pt x="246260" y="563424"/>
                </a:lnTo>
                <a:lnTo>
                  <a:pt x="261283" y="571802"/>
                </a:lnTo>
                <a:lnTo>
                  <a:pt x="276994" y="579049"/>
                </a:lnTo>
                <a:lnTo>
                  <a:pt x="293334" y="585107"/>
                </a:lnTo>
                <a:lnTo>
                  <a:pt x="310243" y="589919"/>
                </a:lnTo>
                <a:lnTo>
                  <a:pt x="327664" y="593427"/>
                </a:lnTo>
                <a:lnTo>
                  <a:pt x="333537" y="594133"/>
                </a:lnTo>
                <a:lnTo>
                  <a:pt x="349232" y="592461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14" name="object 162"/>
          <p:cNvSpPr>
            <a:spLocks/>
          </p:cNvSpPr>
          <p:nvPr/>
        </p:nvSpPr>
        <p:spPr bwMode="auto">
          <a:xfrm>
            <a:off x="2544763" y="2968625"/>
            <a:ext cx="549275" cy="534988"/>
          </a:xfrm>
          <a:custGeom>
            <a:avLst/>
            <a:gdLst>
              <a:gd name="T0" fmla="*/ 315603 w 548575"/>
              <a:gd name="T1" fmla="*/ 530509 h 535764"/>
              <a:gd name="T2" fmla="*/ 357112 w 548575"/>
              <a:gd name="T3" fmla="*/ 521237 h 535764"/>
              <a:gd name="T4" fmla="*/ 397139 w 548575"/>
              <a:gd name="T5" fmla="*/ 505546 h 535764"/>
              <a:gd name="T6" fmla="*/ 434879 w 548575"/>
              <a:gd name="T7" fmla="*/ 483366 h 535764"/>
              <a:gd name="T8" fmla="*/ 469378 w 548575"/>
              <a:gd name="T9" fmla="*/ 455077 h 535764"/>
              <a:gd name="T10" fmla="*/ 498230 w 548575"/>
              <a:gd name="T11" fmla="*/ 422650 h 535764"/>
              <a:gd name="T12" fmla="*/ 520854 w 548575"/>
              <a:gd name="T13" fmla="*/ 386957 h 535764"/>
              <a:gd name="T14" fmla="*/ 537182 w 548575"/>
              <a:gd name="T15" fmla="*/ 348782 h 535764"/>
              <a:gd name="T16" fmla="*/ 547144 w 548575"/>
              <a:gd name="T17" fmla="*/ 308909 h 535764"/>
              <a:gd name="T18" fmla="*/ 549952 w 548575"/>
              <a:gd name="T19" fmla="*/ 283597 h 535764"/>
              <a:gd name="T20" fmla="*/ 541709 w 548575"/>
              <a:gd name="T21" fmla="*/ 260566 h 535764"/>
              <a:gd name="T22" fmla="*/ 525780 w 548575"/>
              <a:gd name="T23" fmla="*/ 230479 h 535764"/>
              <a:gd name="T24" fmla="*/ 505436 w 548575"/>
              <a:gd name="T25" fmla="*/ 203342 h 535764"/>
              <a:gd name="T26" fmla="*/ 481131 w 548575"/>
              <a:gd name="T27" fmla="*/ 179604 h 535764"/>
              <a:gd name="T28" fmla="*/ 453313 w 548575"/>
              <a:gd name="T29" fmla="*/ 159717 h 535764"/>
              <a:gd name="T30" fmla="*/ 422435 w 548575"/>
              <a:gd name="T31" fmla="*/ 144130 h 535764"/>
              <a:gd name="T32" fmla="*/ 388946 w 548575"/>
              <a:gd name="T33" fmla="*/ 133295 h 535764"/>
              <a:gd name="T34" fmla="*/ 353299 w 548575"/>
              <a:gd name="T35" fmla="*/ 127661 h 535764"/>
              <a:gd name="T36" fmla="*/ 316469 w 548575"/>
              <a:gd name="T37" fmla="*/ 127661 h 535764"/>
              <a:gd name="T38" fmla="*/ 281039 w 548575"/>
              <a:gd name="T39" fmla="*/ 133295 h 535764"/>
              <a:gd name="T40" fmla="*/ 247663 w 548575"/>
              <a:gd name="T41" fmla="*/ 144130 h 535764"/>
              <a:gd name="T42" fmla="*/ 216811 w 548575"/>
              <a:gd name="T43" fmla="*/ 159717 h 535764"/>
              <a:gd name="T44" fmla="*/ 188954 w 548575"/>
              <a:gd name="T45" fmla="*/ 179604 h 535764"/>
              <a:gd name="T46" fmla="*/ 164566 w 548575"/>
              <a:gd name="T47" fmla="*/ 203342 h 535764"/>
              <a:gd name="T48" fmla="*/ 144117 w 548575"/>
              <a:gd name="T49" fmla="*/ 230479 h 535764"/>
              <a:gd name="T50" fmla="*/ 128078 w 548575"/>
              <a:gd name="T51" fmla="*/ 260566 h 535764"/>
              <a:gd name="T52" fmla="*/ 116921 w 548575"/>
              <a:gd name="T53" fmla="*/ 293151 h 535764"/>
              <a:gd name="T54" fmla="*/ 111116 w 548575"/>
              <a:gd name="T55" fmla="*/ 327784 h 535764"/>
              <a:gd name="T56" fmla="*/ 111116 w 548575"/>
              <a:gd name="T57" fmla="*/ 363515 h 535764"/>
              <a:gd name="T58" fmla="*/ 116921 w 548575"/>
              <a:gd name="T59" fmla="*/ 397883 h 535764"/>
              <a:gd name="T60" fmla="*/ 128078 w 548575"/>
              <a:gd name="T61" fmla="*/ 430259 h 535764"/>
              <a:gd name="T62" fmla="*/ 144117 w 548575"/>
              <a:gd name="T63" fmla="*/ 460186 h 535764"/>
              <a:gd name="T64" fmla="*/ 164566 w 548575"/>
              <a:gd name="T65" fmla="*/ 487205 h 535764"/>
              <a:gd name="T66" fmla="*/ 188954 w 548575"/>
              <a:gd name="T67" fmla="*/ 510863 h 535764"/>
              <a:gd name="T68" fmla="*/ 231373 w 548575"/>
              <a:gd name="T69" fmla="*/ 530094 h 535764"/>
              <a:gd name="T70" fmla="*/ 273421 w 548575"/>
              <a:gd name="T71" fmla="*/ 533439 h 53576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48575" h="535764">
                <a:moveTo>
                  <a:pt x="293421" y="535085"/>
                </a:moveTo>
                <a:lnTo>
                  <a:pt x="314398" y="532822"/>
                </a:lnTo>
                <a:lnTo>
                  <a:pt x="335207" y="528966"/>
                </a:lnTo>
                <a:lnTo>
                  <a:pt x="355748" y="523508"/>
                </a:lnTo>
                <a:lnTo>
                  <a:pt x="375921" y="516438"/>
                </a:lnTo>
                <a:lnTo>
                  <a:pt x="395623" y="507748"/>
                </a:lnTo>
                <a:lnTo>
                  <a:pt x="414756" y="497429"/>
                </a:lnTo>
                <a:lnTo>
                  <a:pt x="433218" y="485472"/>
                </a:lnTo>
                <a:lnTo>
                  <a:pt x="450909" y="471867"/>
                </a:lnTo>
                <a:lnTo>
                  <a:pt x="467586" y="457060"/>
                </a:lnTo>
                <a:lnTo>
                  <a:pt x="482729" y="441235"/>
                </a:lnTo>
                <a:lnTo>
                  <a:pt x="496328" y="424492"/>
                </a:lnTo>
                <a:lnTo>
                  <a:pt x="508377" y="406928"/>
                </a:lnTo>
                <a:lnTo>
                  <a:pt x="518865" y="388643"/>
                </a:lnTo>
                <a:lnTo>
                  <a:pt x="527786" y="369735"/>
                </a:lnTo>
                <a:lnTo>
                  <a:pt x="535130" y="350302"/>
                </a:lnTo>
                <a:lnTo>
                  <a:pt x="540889" y="330442"/>
                </a:lnTo>
                <a:lnTo>
                  <a:pt x="545055" y="310255"/>
                </a:lnTo>
                <a:lnTo>
                  <a:pt x="547620" y="289838"/>
                </a:lnTo>
                <a:lnTo>
                  <a:pt x="547852" y="284833"/>
                </a:lnTo>
                <a:lnTo>
                  <a:pt x="545786" y="277779"/>
                </a:lnTo>
                <a:lnTo>
                  <a:pt x="539641" y="261701"/>
                </a:lnTo>
                <a:lnTo>
                  <a:pt x="532285" y="246250"/>
                </a:lnTo>
                <a:lnTo>
                  <a:pt x="523773" y="231483"/>
                </a:lnTo>
                <a:lnTo>
                  <a:pt x="514161" y="217457"/>
                </a:lnTo>
                <a:lnTo>
                  <a:pt x="503507" y="204228"/>
                </a:lnTo>
                <a:lnTo>
                  <a:pt x="491866" y="191852"/>
                </a:lnTo>
                <a:lnTo>
                  <a:pt x="479294" y="180387"/>
                </a:lnTo>
                <a:lnTo>
                  <a:pt x="465847" y="169888"/>
                </a:lnTo>
                <a:lnTo>
                  <a:pt x="451582" y="160413"/>
                </a:lnTo>
                <a:lnTo>
                  <a:pt x="436555" y="152017"/>
                </a:lnTo>
                <a:lnTo>
                  <a:pt x="420822" y="144758"/>
                </a:lnTo>
                <a:lnTo>
                  <a:pt x="404438" y="138692"/>
                </a:lnTo>
                <a:lnTo>
                  <a:pt x="387461" y="133876"/>
                </a:lnTo>
                <a:lnTo>
                  <a:pt x="369947" y="130365"/>
                </a:lnTo>
                <a:lnTo>
                  <a:pt x="351950" y="128217"/>
                </a:lnTo>
                <a:lnTo>
                  <a:pt x="333529" y="127489"/>
                </a:lnTo>
                <a:lnTo>
                  <a:pt x="315261" y="128217"/>
                </a:lnTo>
                <a:lnTo>
                  <a:pt x="297387" y="130365"/>
                </a:lnTo>
                <a:lnTo>
                  <a:pt x="279966" y="133876"/>
                </a:lnTo>
                <a:lnTo>
                  <a:pt x="263057" y="138692"/>
                </a:lnTo>
                <a:lnTo>
                  <a:pt x="246717" y="144758"/>
                </a:lnTo>
                <a:lnTo>
                  <a:pt x="231006" y="152017"/>
                </a:lnTo>
                <a:lnTo>
                  <a:pt x="215983" y="160413"/>
                </a:lnTo>
                <a:lnTo>
                  <a:pt x="201706" y="169888"/>
                </a:lnTo>
                <a:lnTo>
                  <a:pt x="188233" y="180387"/>
                </a:lnTo>
                <a:lnTo>
                  <a:pt x="175625" y="191852"/>
                </a:lnTo>
                <a:lnTo>
                  <a:pt x="163938" y="204228"/>
                </a:lnTo>
                <a:lnTo>
                  <a:pt x="153233" y="217457"/>
                </a:lnTo>
                <a:lnTo>
                  <a:pt x="143567" y="231483"/>
                </a:lnTo>
                <a:lnTo>
                  <a:pt x="134999" y="246250"/>
                </a:lnTo>
                <a:lnTo>
                  <a:pt x="127589" y="261701"/>
                </a:lnTo>
                <a:lnTo>
                  <a:pt x="121394" y="277779"/>
                </a:lnTo>
                <a:lnTo>
                  <a:pt x="116474" y="294428"/>
                </a:lnTo>
                <a:lnTo>
                  <a:pt x="112887" y="311591"/>
                </a:lnTo>
                <a:lnTo>
                  <a:pt x="110692" y="329212"/>
                </a:lnTo>
                <a:lnTo>
                  <a:pt x="109947" y="347233"/>
                </a:lnTo>
                <a:lnTo>
                  <a:pt x="110692" y="365099"/>
                </a:lnTo>
                <a:lnTo>
                  <a:pt x="112887" y="382579"/>
                </a:lnTo>
                <a:lnTo>
                  <a:pt x="116474" y="399617"/>
                </a:lnTo>
                <a:lnTo>
                  <a:pt x="121394" y="416154"/>
                </a:lnTo>
                <a:lnTo>
                  <a:pt x="127589" y="432134"/>
                </a:lnTo>
                <a:lnTo>
                  <a:pt x="134999" y="447498"/>
                </a:lnTo>
                <a:lnTo>
                  <a:pt x="143567" y="462191"/>
                </a:lnTo>
                <a:lnTo>
                  <a:pt x="153233" y="476153"/>
                </a:lnTo>
                <a:lnTo>
                  <a:pt x="163938" y="489329"/>
                </a:lnTo>
                <a:lnTo>
                  <a:pt x="175625" y="501660"/>
                </a:lnTo>
                <a:lnTo>
                  <a:pt x="188233" y="513089"/>
                </a:lnTo>
                <a:lnTo>
                  <a:pt x="201706" y="523558"/>
                </a:lnTo>
                <a:lnTo>
                  <a:pt x="230490" y="532404"/>
                </a:lnTo>
                <a:lnTo>
                  <a:pt x="251366" y="534867"/>
                </a:lnTo>
                <a:lnTo>
                  <a:pt x="272377" y="535764"/>
                </a:lnTo>
                <a:lnTo>
                  <a:pt x="293421" y="535085"/>
                </a:lnTo>
                <a:close/>
              </a:path>
            </a:pathLst>
          </a:custGeom>
          <a:solidFill>
            <a:srgbClr val="1588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15" name="object 163"/>
          <p:cNvSpPr>
            <a:spLocks/>
          </p:cNvSpPr>
          <p:nvPr/>
        </p:nvSpPr>
        <p:spPr bwMode="auto">
          <a:xfrm>
            <a:off x="2574925" y="2997200"/>
            <a:ext cx="487363" cy="476250"/>
          </a:xfrm>
          <a:custGeom>
            <a:avLst/>
            <a:gdLst>
              <a:gd name="T0" fmla="*/ 279593 w 487327"/>
              <a:gd name="T1" fmla="*/ 473432 h 476394"/>
              <a:gd name="T2" fmla="*/ 316449 w 487327"/>
              <a:gd name="T3" fmla="*/ 465293 h 476394"/>
              <a:gd name="T4" fmla="*/ 352018 w 487327"/>
              <a:gd name="T5" fmla="*/ 451502 h 476394"/>
              <a:gd name="T6" fmla="*/ 385575 w 487327"/>
              <a:gd name="T7" fmla="*/ 432014 h 476394"/>
              <a:gd name="T8" fmla="*/ 416129 w 487327"/>
              <a:gd name="T9" fmla="*/ 406862 h 476394"/>
              <a:gd name="T10" fmla="*/ 441528 w 487327"/>
              <a:gd name="T11" fmla="*/ 377747 h 476394"/>
              <a:gd name="T12" fmla="*/ 461410 w 487327"/>
              <a:gd name="T13" fmla="*/ 345739 h 476394"/>
              <a:gd name="T14" fmla="*/ 475724 w 487327"/>
              <a:gd name="T15" fmla="*/ 311540 h 476394"/>
              <a:gd name="T16" fmla="*/ 484419 w 487327"/>
              <a:gd name="T17" fmla="*/ 275839 h 476394"/>
              <a:gd name="T18" fmla="*/ 487435 w 487327"/>
              <a:gd name="T19" fmla="*/ 239331 h 476394"/>
              <a:gd name="T20" fmla="*/ 484724 w 487327"/>
              <a:gd name="T21" fmla="*/ 202712 h 476394"/>
              <a:gd name="T22" fmla="*/ 461350 w 487327"/>
              <a:gd name="T23" fmla="*/ 162201 h 476394"/>
              <a:gd name="T24" fmla="*/ 435325 w 487327"/>
              <a:gd name="T25" fmla="*/ 140258 h 476394"/>
              <a:gd name="T26" fmla="*/ 406027 w 487327"/>
              <a:gd name="T27" fmla="*/ 122402 h 476394"/>
              <a:gd name="T28" fmla="*/ 373904 w 487327"/>
              <a:gd name="T29" fmla="*/ 109088 h 476394"/>
              <a:gd name="T30" fmla="*/ 339403 w 487327"/>
              <a:gd name="T31" fmla="*/ 100770 h 476394"/>
              <a:gd name="T32" fmla="*/ 302977 w 487327"/>
              <a:gd name="T33" fmla="*/ 97894 h 476394"/>
              <a:gd name="T34" fmla="*/ 266829 w 487327"/>
              <a:gd name="T35" fmla="*/ 100770 h 476394"/>
              <a:gd name="T36" fmla="*/ 232490 w 487327"/>
              <a:gd name="T37" fmla="*/ 109088 h 476394"/>
              <a:gd name="T38" fmla="*/ 200433 w 487327"/>
              <a:gd name="T39" fmla="*/ 122402 h 476394"/>
              <a:gd name="T40" fmla="*/ 171127 w 487327"/>
              <a:gd name="T41" fmla="*/ 140258 h 476394"/>
              <a:gd name="T42" fmla="*/ 145040 w 487327"/>
              <a:gd name="T43" fmla="*/ 162201 h 476394"/>
              <a:gd name="T44" fmla="*/ 122642 w 487327"/>
              <a:gd name="T45" fmla="*/ 187782 h 476394"/>
              <a:gd name="T46" fmla="*/ 104405 w 487327"/>
              <a:gd name="T47" fmla="*/ 216550 h 476394"/>
              <a:gd name="T48" fmla="*/ 90797 w 487327"/>
              <a:gd name="T49" fmla="*/ 248049 h 476394"/>
              <a:gd name="T50" fmla="*/ 82287 w 487327"/>
              <a:gd name="T51" fmla="*/ 281831 h 476394"/>
              <a:gd name="T52" fmla="*/ 79347 w 487327"/>
              <a:gd name="T53" fmla="*/ 317441 h 476394"/>
              <a:gd name="T54" fmla="*/ 82287 w 487327"/>
              <a:gd name="T55" fmla="*/ 352754 h 476394"/>
              <a:gd name="T56" fmla="*/ 90797 w 487327"/>
              <a:gd name="T57" fmla="*/ 386298 h 476394"/>
              <a:gd name="T58" fmla="*/ 104405 w 487327"/>
              <a:gd name="T59" fmla="*/ 417616 h 476394"/>
              <a:gd name="T60" fmla="*/ 133599 w 487327"/>
              <a:gd name="T61" fmla="*/ 450375 h 476394"/>
              <a:gd name="T62" fmla="*/ 168444 w 487327"/>
              <a:gd name="T63" fmla="*/ 464390 h 476394"/>
              <a:gd name="T64" fmla="*/ 204871 w 487327"/>
              <a:gd name="T65" fmla="*/ 472933 h 476394"/>
              <a:gd name="T66" fmla="*/ 242160 w 487327"/>
              <a:gd name="T67" fmla="*/ 475962 h 47639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87327" h="476394">
                <a:moveTo>
                  <a:pt x="260844" y="475826"/>
                </a:moveTo>
                <a:lnTo>
                  <a:pt x="279530" y="473861"/>
                </a:lnTo>
                <a:lnTo>
                  <a:pt x="298072" y="470493"/>
                </a:lnTo>
                <a:lnTo>
                  <a:pt x="316380" y="465716"/>
                </a:lnTo>
                <a:lnTo>
                  <a:pt x="334366" y="459525"/>
                </a:lnTo>
                <a:lnTo>
                  <a:pt x="351940" y="451913"/>
                </a:lnTo>
                <a:lnTo>
                  <a:pt x="369012" y="442876"/>
                </a:lnTo>
                <a:lnTo>
                  <a:pt x="385491" y="432407"/>
                </a:lnTo>
                <a:lnTo>
                  <a:pt x="401289" y="420500"/>
                </a:lnTo>
                <a:lnTo>
                  <a:pt x="416036" y="407231"/>
                </a:lnTo>
                <a:lnTo>
                  <a:pt x="429418" y="393065"/>
                </a:lnTo>
                <a:lnTo>
                  <a:pt x="441429" y="378089"/>
                </a:lnTo>
                <a:lnTo>
                  <a:pt x="452061" y="362390"/>
                </a:lnTo>
                <a:lnTo>
                  <a:pt x="461308" y="346054"/>
                </a:lnTo>
                <a:lnTo>
                  <a:pt x="469163" y="329169"/>
                </a:lnTo>
                <a:lnTo>
                  <a:pt x="475619" y="311822"/>
                </a:lnTo>
                <a:lnTo>
                  <a:pt x="480671" y="294099"/>
                </a:lnTo>
                <a:lnTo>
                  <a:pt x="484311" y="276088"/>
                </a:lnTo>
                <a:lnTo>
                  <a:pt x="486532" y="257875"/>
                </a:lnTo>
                <a:lnTo>
                  <a:pt x="487327" y="239547"/>
                </a:lnTo>
                <a:lnTo>
                  <a:pt x="486691" y="221191"/>
                </a:lnTo>
                <a:lnTo>
                  <a:pt x="484616" y="202895"/>
                </a:lnTo>
                <a:lnTo>
                  <a:pt x="481140" y="184968"/>
                </a:lnTo>
                <a:lnTo>
                  <a:pt x="461248" y="162348"/>
                </a:lnTo>
                <a:lnTo>
                  <a:pt x="448676" y="150882"/>
                </a:lnTo>
                <a:lnTo>
                  <a:pt x="435229" y="140384"/>
                </a:lnTo>
                <a:lnTo>
                  <a:pt x="420964" y="130908"/>
                </a:lnTo>
                <a:lnTo>
                  <a:pt x="405937" y="122513"/>
                </a:lnTo>
                <a:lnTo>
                  <a:pt x="390203" y="115254"/>
                </a:lnTo>
                <a:lnTo>
                  <a:pt x="373820" y="109187"/>
                </a:lnTo>
                <a:lnTo>
                  <a:pt x="356843" y="104371"/>
                </a:lnTo>
                <a:lnTo>
                  <a:pt x="339328" y="100860"/>
                </a:lnTo>
                <a:lnTo>
                  <a:pt x="321332" y="98713"/>
                </a:lnTo>
                <a:lnTo>
                  <a:pt x="302911" y="97984"/>
                </a:lnTo>
                <a:lnTo>
                  <a:pt x="284643" y="98713"/>
                </a:lnTo>
                <a:lnTo>
                  <a:pt x="266769" y="100860"/>
                </a:lnTo>
                <a:lnTo>
                  <a:pt x="249348" y="104371"/>
                </a:lnTo>
                <a:lnTo>
                  <a:pt x="232439" y="109187"/>
                </a:lnTo>
                <a:lnTo>
                  <a:pt x="216099" y="115254"/>
                </a:lnTo>
                <a:lnTo>
                  <a:pt x="200388" y="122513"/>
                </a:lnTo>
                <a:lnTo>
                  <a:pt x="185365" y="130908"/>
                </a:lnTo>
                <a:lnTo>
                  <a:pt x="171088" y="140384"/>
                </a:lnTo>
                <a:lnTo>
                  <a:pt x="157615" y="150882"/>
                </a:lnTo>
                <a:lnTo>
                  <a:pt x="145007" y="162348"/>
                </a:lnTo>
                <a:lnTo>
                  <a:pt x="133320" y="174723"/>
                </a:lnTo>
                <a:lnTo>
                  <a:pt x="122615" y="187953"/>
                </a:lnTo>
                <a:lnTo>
                  <a:pt x="112949" y="201979"/>
                </a:lnTo>
                <a:lnTo>
                  <a:pt x="104381" y="216746"/>
                </a:lnTo>
                <a:lnTo>
                  <a:pt x="96971" y="232196"/>
                </a:lnTo>
                <a:lnTo>
                  <a:pt x="90776" y="248274"/>
                </a:lnTo>
                <a:lnTo>
                  <a:pt x="85856" y="264923"/>
                </a:lnTo>
                <a:lnTo>
                  <a:pt x="82269" y="282086"/>
                </a:lnTo>
                <a:lnTo>
                  <a:pt x="80074" y="299707"/>
                </a:lnTo>
                <a:lnTo>
                  <a:pt x="79329" y="317729"/>
                </a:lnTo>
                <a:lnTo>
                  <a:pt x="80074" y="335594"/>
                </a:lnTo>
                <a:lnTo>
                  <a:pt x="82269" y="353075"/>
                </a:lnTo>
                <a:lnTo>
                  <a:pt x="85856" y="370112"/>
                </a:lnTo>
                <a:lnTo>
                  <a:pt x="90776" y="386649"/>
                </a:lnTo>
                <a:lnTo>
                  <a:pt x="96971" y="402629"/>
                </a:lnTo>
                <a:lnTo>
                  <a:pt x="104381" y="417994"/>
                </a:lnTo>
                <a:lnTo>
                  <a:pt x="112949" y="432686"/>
                </a:lnTo>
                <a:lnTo>
                  <a:pt x="133569" y="450783"/>
                </a:lnTo>
                <a:lnTo>
                  <a:pt x="150746" y="458478"/>
                </a:lnTo>
                <a:lnTo>
                  <a:pt x="168408" y="464810"/>
                </a:lnTo>
                <a:lnTo>
                  <a:pt x="186464" y="469773"/>
                </a:lnTo>
                <a:lnTo>
                  <a:pt x="204826" y="473362"/>
                </a:lnTo>
                <a:lnTo>
                  <a:pt x="223403" y="475571"/>
                </a:lnTo>
                <a:lnTo>
                  <a:pt x="242106" y="476394"/>
                </a:lnTo>
                <a:lnTo>
                  <a:pt x="260844" y="475826"/>
                </a:lnTo>
                <a:close/>
              </a:path>
            </a:pathLst>
          </a:custGeom>
          <a:solidFill>
            <a:srgbClr val="2C9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16" name="object 164"/>
          <p:cNvSpPr>
            <a:spLocks/>
          </p:cNvSpPr>
          <p:nvPr/>
        </p:nvSpPr>
        <p:spPr bwMode="auto">
          <a:xfrm>
            <a:off x="2605088" y="3027363"/>
            <a:ext cx="427037" cy="417512"/>
          </a:xfrm>
          <a:custGeom>
            <a:avLst/>
            <a:gdLst>
              <a:gd name="T0" fmla="*/ 244619 w 427170"/>
              <a:gd name="T1" fmla="*/ 416819 h 416752"/>
              <a:gd name="T2" fmla="*/ 276806 w 427170"/>
              <a:gd name="T3" fmla="*/ 409619 h 416752"/>
              <a:gd name="T4" fmla="*/ 307819 w 427170"/>
              <a:gd name="T5" fmla="*/ 397390 h 416752"/>
              <a:gd name="T6" fmla="*/ 337031 w 427170"/>
              <a:gd name="T7" fmla="*/ 380087 h 416752"/>
              <a:gd name="T8" fmla="*/ 363740 w 427170"/>
              <a:gd name="T9" fmla="*/ 357878 h 416752"/>
              <a:gd name="T10" fmla="*/ 386097 w 427170"/>
              <a:gd name="T11" fmla="*/ 332292 h 416752"/>
              <a:gd name="T12" fmla="*/ 403624 w 427170"/>
              <a:gd name="T13" fmla="*/ 304140 h 416752"/>
              <a:gd name="T14" fmla="*/ 416277 w 427170"/>
              <a:gd name="T15" fmla="*/ 274041 h 416752"/>
              <a:gd name="T16" fmla="*/ 424009 w 427170"/>
              <a:gd name="T17" fmla="*/ 242619 h 416752"/>
              <a:gd name="T18" fmla="*/ 426771 w 427170"/>
              <a:gd name="T19" fmla="*/ 210490 h 416752"/>
              <a:gd name="T20" fmla="*/ 424518 w 427170"/>
              <a:gd name="T21" fmla="*/ 178277 h 416752"/>
              <a:gd name="T22" fmla="*/ 417200 w 427170"/>
              <a:gd name="T23" fmla="*/ 146598 h 416752"/>
              <a:gd name="T24" fmla="*/ 404773 w 427170"/>
              <a:gd name="T25" fmla="*/ 116073 h 416752"/>
              <a:gd name="T26" fmla="*/ 375508 w 427170"/>
              <a:gd name="T27" fmla="*/ 92977 h 416752"/>
              <a:gd name="T28" fmla="*/ 343422 w 427170"/>
              <a:gd name="T29" fmla="*/ 79578 h 416752"/>
              <a:gd name="T30" fmla="*/ 308963 w 427170"/>
              <a:gd name="T31" fmla="*/ 71205 h 416752"/>
              <a:gd name="T32" fmla="*/ 272579 w 427170"/>
              <a:gd name="T33" fmla="*/ 68313 h 416752"/>
              <a:gd name="T34" fmla="*/ 236470 w 427170"/>
              <a:gd name="T35" fmla="*/ 71205 h 416752"/>
              <a:gd name="T36" fmla="*/ 202172 w 427170"/>
              <a:gd name="T37" fmla="*/ 79578 h 416752"/>
              <a:gd name="T38" fmla="*/ 170152 w 427170"/>
              <a:gd name="T39" fmla="*/ 92977 h 416752"/>
              <a:gd name="T40" fmla="*/ 140878 w 427170"/>
              <a:gd name="T41" fmla="*/ 110946 h 416752"/>
              <a:gd name="T42" fmla="*/ 114821 w 427170"/>
              <a:gd name="T43" fmla="*/ 133030 h 416752"/>
              <a:gd name="T44" fmla="*/ 92450 w 427170"/>
              <a:gd name="T45" fmla="*/ 158775 h 416752"/>
              <a:gd name="T46" fmla="*/ 74235 w 427170"/>
              <a:gd name="T47" fmla="*/ 187726 h 416752"/>
              <a:gd name="T48" fmla="*/ 60642 w 427170"/>
              <a:gd name="T49" fmla="*/ 219427 h 416752"/>
              <a:gd name="T50" fmla="*/ 52143 w 427170"/>
              <a:gd name="T51" fmla="*/ 253424 h 416752"/>
              <a:gd name="T52" fmla="*/ 49206 w 427170"/>
              <a:gd name="T53" fmla="*/ 289264 h 416752"/>
              <a:gd name="T54" fmla="*/ 52143 w 427170"/>
              <a:gd name="T55" fmla="*/ 324802 h 416752"/>
              <a:gd name="T56" fmla="*/ 62147 w 427170"/>
              <a:gd name="T57" fmla="*/ 356995 h 416752"/>
              <a:gd name="T58" fmla="*/ 88142 w 427170"/>
              <a:gd name="T59" fmla="*/ 379000 h 416752"/>
              <a:gd name="T60" fmla="*/ 116744 w 427170"/>
              <a:gd name="T61" fmla="*/ 396253 h 416752"/>
              <a:gd name="T62" fmla="*/ 147321 w 427170"/>
              <a:gd name="T63" fmla="*/ 408707 h 416752"/>
              <a:gd name="T64" fmla="*/ 179246 w 427170"/>
              <a:gd name="T65" fmla="*/ 416317 h 416752"/>
              <a:gd name="T66" fmla="*/ 211889 w 427170"/>
              <a:gd name="T67" fmla="*/ 419036 h 41675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27170" h="416752">
                <a:moveTo>
                  <a:pt x="228496" y="416266"/>
                </a:moveTo>
                <a:lnTo>
                  <a:pt x="244847" y="414547"/>
                </a:lnTo>
                <a:lnTo>
                  <a:pt x="261063" y="411589"/>
                </a:lnTo>
                <a:lnTo>
                  <a:pt x="277064" y="407386"/>
                </a:lnTo>
                <a:lnTo>
                  <a:pt x="292772" y="401933"/>
                </a:lnTo>
                <a:lnTo>
                  <a:pt x="308107" y="395224"/>
                </a:lnTo>
                <a:lnTo>
                  <a:pt x="322991" y="387253"/>
                </a:lnTo>
                <a:lnTo>
                  <a:pt x="337346" y="378015"/>
                </a:lnTo>
                <a:lnTo>
                  <a:pt x="351092" y="367503"/>
                </a:lnTo>
                <a:lnTo>
                  <a:pt x="364079" y="355928"/>
                </a:lnTo>
                <a:lnTo>
                  <a:pt x="375869" y="343561"/>
                </a:lnTo>
                <a:lnTo>
                  <a:pt x="386457" y="330480"/>
                </a:lnTo>
                <a:lnTo>
                  <a:pt x="395836" y="316761"/>
                </a:lnTo>
                <a:lnTo>
                  <a:pt x="404002" y="302481"/>
                </a:lnTo>
                <a:lnTo>
                  <a:pt x="410947" y="287717"/>
                </a:lnTo>
                <a:lnTo>
                  <a:pt x="416667" y="272547"/>
                </a:lnTo>
                <a:lnTo>
                  <a:pt x="421155" y="257048"/>
                </a:lnTo>
                <a:lnTo>
                  <a:pt x="424405" y="241296"/>
                </a:lnTo>
                <a:lnTo>
                  <a:pt x="426412" y="225369"/>
                </a:lnTo>
                <a:lnTo>
                  <a:pt x="427170" y="209343"/>
                </a:lnTo>
                <a:lnTo>
                  <a:pt x="426672" y="193296"/>
                </a:lnTo>
                <a:lnTo>
                  <a:pt x="424914" y="177305"/>
                </a:lnTo>
                <a:lnTo>
                  <a:pt x="421888" y="161447"/>
                </a:lnTo>
                <a:lnTo>
                  <a:pt x="417590" y="145799"/>
                </a:lnTo>
                <a:lnTo>
                  <a:pt x="412013" y="130438"/>
                </a:lnTo>
                <a:lnTo>
                  <a:pt x="405151" y="115440"/>
                </a:lnTo>
                <a:lnTo>
                  <a:pt x="390887" y="100865"/>
                </a:lnTo>
                <a:lnTo>
                  <a:pt x="375859" y="92470"/>
                </a:lnTo>
                <a:lnTo>
                  <a:pt x="360126" y="85211"/>
                </a:lnTo>
                <a:lnTo>
                  <a:pt x="343743" y="79144"/>
                </a:lnTo>
                <a:lnTo>
                  <a:pt x="326766" y="74328"/>
                </a:lnTo>
                <a:lnTo>
                  <a:pt x="309251" y="70817"/>
                </a:lnTo>
                <a:lnTo>
                  <a:pt x="291255" y="68670"/>
                </a:lnTo>
                <a:lnTo>
                  <a:pt x="272834" y="67941"/>
                </a:lnTo>
                <a:lnTo>
                  <a:pt x="254566" y="68670"/>
                </a:lnTo>
                <a:lnTo>
                  <a:pt x="236692" y="70817"/>
                </a:lnTo>
                <a:lnTo>
                  <a:pt x="219271" y="74328"/>
                </a:lnTo>
                <a:lnTo>
                  <a:pt x="202361" y="79144"/>
                </a:lnTo>
                <a:lnTo>
                  <a:pt x="186021" y="85211"/>
                </a:lnTo>
                <a:lnTo>
                  <a:pt x="170311" y="92470"/>
                </a:lnTo>
                <a:lnTo>
                  <a:pt x="155287" y="100865"/>
                </a:lnTo>
                <a:lnTo>
                  <a:pt x="141010" y="110341"/>
                </a:lnTo>
                <a:lnTo>
                  <a:pt x="127538" y="120839"/>
                </a:lnTo>
                <a:lnTo>
                  <a:pt x="114929" y="132305"/>
                </a:lnTo>
                <a:lnTo>
                  <a:pt x="103243" y="144680"/>
                </a:lnTo>
                <a:lnTo>
                  <a:pt x="92537" y="157910"/>
                </a:lnTo>
                <a:lnTo>
                  <a:pt x="82871" y="171936"/>
                </a:lnTo>
                <a:lnTo>
                  <a:pt x="74304" y="186703"/>
                </a:lnTo>
                <a:lnTo>
                  <a:pt x="66893" y="202153"/>
                </a:lnTo>
                <a:lnTo>
                  <a:pt x="60699" y="218231"/>
                </a:lnTo>
                <a:lnTo>
                  <a:pt x="55779" y="234880"/>
                </a:lnTo>
                <a:lnTo>
                  <a:pt x="52191" y="252043"/>
                </a:lnTo>
                <a:lnTo>
                  <a:pt x="49996" y="269664"/>
                </a:lnTo>
                <a:lnTo>
                  <a:pt x="49251" y="287686"/>
                </a:lnTo>
                <a:lnTo>
                  <a:pt x="49996" y="305551"/>
                </a:lnTo>
                <a:lnTo>
                  <a:pt x="52191" y="323032"/>
                </a:lnTo>
                <a:lnTo>
                  <a:pt x="55779" y="340069"/>
                </a:lnTo>
                <a:lnTo>
                  <a:pt x="62204" y="355049"/>
                </a:lnTo>
                <a:lnTo>
                  <a:pt x="74848" y="366580"/>
                </a:lnTo>
                <a:lnTo>
                  <a:pt x="88223" y="376934"/>
                </a:lnTo>
                <a:lnTo>
                  <a:pt x="102251" y="386107"/>
                </a:lnTo>
                <a:lnTo>
                  <a:pt x="116852" y="394093"/>
                </a:lnTo>
                <a:lnTo>
                  <a:pt x="131948" y="400885"/>
                </a:lnTo>
                <a:lnTo>
                  <a:pt x="147459" y="406479"/>
                </a:lnTo>
                <a:lnTo>
                  <a:pt x="163308" y="410869"/>
                </a:lnTo>
                <a:lnTo>
                  <a:pt x="179414" y="414048"/>
                </a:lnTo>
                <a:lnTo>
                  <a:pt x="195701" y="416011"/>
                </a:lnTo>
                <a:lnTo>
                  <a:pt x="212087" y="416752"/>
                </a:lnTo>
                <a:lnTo>
                  <a:pt x="228496" y="416266"/>
                </a:lnTo>
                <a:close/>
              </a:path>
            </a:pathLst>
          </a:custGeom>
          <a:solidFill>
            <a:srgbClr val="45A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17" name="object 165"/>
          <p:cNvSpPr>
            <a:spLocks/>
          </p:cNvSpPr>
          <p:nvPr/>
        </p:nvSpPr>
        <p:spPr bwMode="auto">
          <a:xfrm>
            <a:off x="2636838" y="3057525"/>
            <a:ext cx="365125" cy="357188"/>
          </a:xfrm>
          <a:custGeom>
            <a:avLst/>
            <a:gdLst>
              <a:gd name="T0" fmla="*/ 209507 w 365176"/>
              <a:gd name="T1" fmla="*/ 354834 h 357382"/>
              <a:gd name="T2" fmla="*/ 237212 w 365176"/>
              <a:gd name="T3" fmla="*/ 348661 h 357382"/>
              <a:gd name="T4" fmla="*/ 263928 w 365176"/>
              <a:gd name="T5" fmla="*/ 338245 h 357382"/>
              <a:gd name="T6" fmla="*/ 289114 w 365176"/>
              <a:gd name="T7" fmla="*/ 323557 h 357382"/>
              <a:gd name="T8" fmla="*/ 311863 w 365176"/>
              <a:gd name="T9" fmla="*/ 304747 h 357382"/>
              <a:gd name="T10" fmla="*/ 330677 w 365176"/>
              <a:gd name="T11" fmla="*/ 283091 h 357382"/>
              <a:gd name="T12" fmla="*/ 345453 w 365176"/>
              <a:gd name="T13" fmla="*/ 259263 h 357382"/>
              <a:gd name="T14" fmla="*/ 356137 w 365176"/>
              <a:gd name="T15" fmla="*/ 233781 h 357382"/>
              <a:gd name="T16" fmla="*/ 362678 w 365176"/>
              <a:gd name="T17" fmla="*/ 207161 h 357382"/>
              <a:gd name="T18" fmla="*/ 365023 w 365176"/>
              <a:gd name="T19" fmla="*/ 179924 h 357382"/>
              <a:gd name="T20" fmla="*/ 363115 w 365176"/>
              <a:gd name="T21" fmla="*/ 152584 h 357382"/>
              <a:gd name="T22" fmla="*/ 356904 w 365176"/>
              <a:gd name="T23" fmla="*/ 125660 h 357382"/>
              <a:gd name="T24" fmla="*/ 346335 w 365176"/>
              <a:gd name="T25" fmla="*/ 99667 h 357382"/>
              <a:gd name="T26" fmla="*/ 331353 w 365176"/>
              <a:gd name="T27" fmla="*/ 75123 h 357382"/>
              <a:gd name="T28" fmla="*/ 312092 w 365176"/>
              <a:gd name="T29" fmla="*/ 52752 h 357382"/>
              <a:gd name="T30" fmla="*/ 278131 w 365176"/>
              <a:gd name="T31" fmla="*/ 41331 h 357382"/>
              <a:gd name="T32" fmla="*/ 241729 w 365176"/>
              <a:gd name="T33" fmla="*/ 38458 h 357382"/>
              <a:gd name="T34" fmla="*/ 205602 w 365176"/>
              <a:gd name="T35" fmla="*/ 41331 h 357382"/>
              <a:gd name="T36" fmla="*/ 171286 w 365176"/>
              <a:gd name="T37" fmla="*/ 49643 h 357382"/>
              <a:gd name="T38" fmla="*/ 139251 w 365176"/>
              <a:gd name="T39" fmla="*/ 62948 h 357382"/>
              <a:gd name="T40" fmla="*/ 109963 w 365176"/>
              <a:gd name="T41" fmla="*/ 80789 h 357382"/>
              <a:gd name="T42" fmla="*/ 83891 w 365176"/>
              <a:gd name="T43" fmla="*/ 102717 h 357382"/>
              <a:gd name="T44" fmla="*/ 61508 w 365176"/>
              <a:gd name="T45" fmla="*/ 128280 h 357382"/>
              <a:gd name="T46" fmla="*/ 43283 w 365176"/>
              <a:gd name="T47" fmla="*/ 157028 h 357382"/>
              <a:gd name="T48" fmla="*/ 29684 w 365176"/>
              <a:gd name="T49" fmla="*/ 188505 h 357382"/>
              <a:gd name="T50" fmla="*/ 21180 w 365176"/>
              <a:gd name="T51" fmla="*/ 222260 h 357382"/>
              <a:gd name="T52" fmla="*/ 18280 w 365176"/>
              <a:gd name="T53" fmla="*/ 256871 h 357382"/>
              <a:gd name="T54" fmla="*/ 25616 w 365176"/>
              <a:gd name="T55" fmla="*/ 270243 h 357382"/>
              <a:gd name="T56" fmla="*/ 42821 w 365176"/>
              <a:gd name="T57" fmla="*/ 293864 h 357382"/>
              <a:gd name="T58" fmla="*/ 63718 w 365176"/>
              <a:gd name="T59" fmla="*/ 314455 h 357382"/>
              <a:gd name="T60" fmla="*/ 87156 w 365176"/>
              <a:gd name="T61" fmla="*/ 331018 h 357382"/>
              <a:gd name="T62" fmla="*/ 112590 w 365176"/>
              <a:gd name="T63" fmla="*/ 343520 h 357382"/>
              <a:gd name="T64" fmla="*/ 139482 w 365176"/>
              <a:gd name="T65" fmla="*/ 351932 h 357382"/>
              <a:gd name="T66" fmla="*/ 167284 w 365176"/>
              <a:gd name="T67" fmla="*/ 356215 h 357382"/>
              <a:gd name="T68" fmla="*/ 195454 w 365176"/>
              <a:gd name="T69" fmla="*/ 356340 h 35738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65176" h="357382">
                <a:moveTo>
                  <a:pt x="195535" y="356922"/>
                </a:moveTo>
                <a:lnTo>
                  <a:pt x="209594" y="355413"/>
                </a:lnTo>
                <a:lnTo>
                  <a:pt x="223543" y="352850"/>
                </a:lnTo>
                <a:lnTo>
                  <a:pt x="237311" y="349229"/>
                </a:lnTo>
                <a:lnTo>
                  <a:pt x="250833" y="344546"/>
                </a:lnTo>
                <a:lnTo>
                  <a:pt x="264039" y="338797"/>
                </a:lnTo>
                <a:lnTo>
                  <a:pt x="276862" y="331978"/>
                </a:lnTo>
                <a:lnTo>
                  <a:pt x="289234" y="324085"/>
                </a:lnTo>
                <a:lnTo>
                  <a:pt x="301087" y="315114"/>
                </a:lnTo>
                <a:lnTo>
                  <a:pt x="311995" y="305245"/>
                </a:lnTo>
                <a:lnTo>
                  <a:pt x="321906" y="294703"/>
                </a:lnTo>
                <a:lnTo>
                  <a:pt x="330815" y="283553"/>
                </a:lnTo>
                <a:lnTo>
                  <a:pt x="338714" y="271859"/>
                </a:lnTo>
                <a:lnTo>
                  <a:pt x="345597" y="259686"/>
                </a:lnTo>
                <a:lnTo>
                  <a:pt x="351456" y="247099"/>
                </a:lnTo>
                <a:lnTo>
                  <a:pt x="356287" y="234162"/>
                </a:lnTo>
                <a:lnTo>
                  <a:pt x="360080" y="220941"/>
                </a:lnTo>
                <a:lnTo>
                  <a:pt x="362831" y="207500"/>
                </a:lnTo>
                <a:lnTo>
                  <a:pt x="364532" y="193904"/>
                </a:lnTo>
                <a:lnTo>
                  <a:pt x="365176" y="180218"/>
                </a:lnTo>
                <a:lnTo>
                  <a:pt x="364757" y="166506"/>
                </a:lnTo>
                <a:lnTo>
                  <a:pt x="363268" y="152833"/>
                </a:lnTo>
                <a:lnTo>
                  <a:pt x="360703" y="139264"/>
                </a:lnTo>
                <a:lnTo>
                  <a:pt x="357054" y="125864"/>
                </a:lnTo>
                <a:lnTo>
                  <a:pt x="352315" y="112697"/>
                </a:lnTo>
                <a:lnTo>
                  <a:pt x="346479" y="99829"/>
                </a:lnTo>
                <a:lnTo>
                  <a:pt x="339540" y="87323"/>
                </a:lnTo>
                <a:lnTo>
                  <a:pt x="331491" y="75246"/>
                </a:lnTo>
                <a:lnTo>
                  <a:pt x="322325" y="63661"/>
                </a:lnTo>
                <a:lnTo>
                  <a:pt x="312224" y="52839"/>
                </a:lnTo>
                <a:lnTo>
                  <a:pt x="295763" y="44908"/>
                </a:lnTo>
                <a:lnTo>
                  <a:pt x="278248" y="41397"/>
                </a:lnTo>
                <a:lnTo>
                  <a:pt x="260252" y="39250"/>
                </a:lnTo>
                <a:lnTo>
                  <a:pt x="241831" y="38521"/>
                </a:lnTo>
                <a:lnTo>
                  <a:pt x="223563" y="39250"/>
                </a:lnTo>
                <a:lnTo>
                  <a:pt x="205689" y="41397"/>
                </a:lnTo>
                <a:lnTo>
                  <a:pt x="188268" y="44908"/>
                </a:lnTo>
                <a:lnTo>
                  <a:pt x="171358" y="49724"/>
                </a:lnTo>
                <a:lnTo>
                  <a:pt x="155019" y="55791"/>
                </a:lnTo>
                <a:lnTo>
                  <a:pt x="139308" y="63050"/>
                </a:lnTo>
                <a:lnTo>
                  <a:pt x="124285" y="71445"/>
                </a:lnTo>
                <a:lnTo>
                  <a:pt x="110008" y="80921"/>
                </a:lnTo>
                <a:lnTo>
                  <a:pt x="96535" y="91419"/>
                </a:lnTo>
                <a:lnTo>
                  <a:pt x="83927" y="102885"/>
                </a:lnTo>
                <a:lnTo>
                  <a:pt x="72240" y="115260"/>
                </a:lnTo>
                <a:lnTo>
                  <a:pt x="61535" y="128490"/>
                </a:lnTo>
                <a:lnTo>
                  <a:pt x="51869" y="142516"/>
                </a:lnTo>
                <a:lnTo>
                  <a:pt x="43301" y="157283"/>
                </a:lnTo>
                <a:lnTo>
                  <a:pt x="35891" y="172733"/>
                </a:lnTo>
                <a:lnTo>
                  <a:pt x="29696" y="188811"/>
                </a:lnTo>
                <a:lnTo>
                  <a:pt x="24776" y="205460"/>
                </a:lnTo>
                <a:lnTo>
                  <a:pt x="21189" y="222623"/>
                </a:lnTo>
                <a:lnTo>
                  <a:pt x="18993" y="240244"/>
                </a:lnTo>
                <a:lnTo>
                  <a:pt x="18289" y="257291"/>
                </a:lnTo>
                <a:lnTo>
                  <a:pt x="18691" y="258178"/>
                </a:lnTo>
                <a:lnTo>
                  <a:pt x="25628" y="270684"/>
                </a:lnTo>
                <a:lnTo>
                  <a:pt x="33675" y="282761"/>
                </a:lnTo>
                <a:lnTo>
                  <a:pt x="42839" y="294344"/>
                </a:lnTo>
                <a:lnTo>
                  <a:pt x="52941" y="305158"/>
                </a:lnTo>
                <a:lnTo>
                  <a:pt x="63745" y="314968"/>
                </a:lnTo>
                <a:lnTo>
                  <a:pt x="75185" y="323769"/>
                </a:lnTo>
                <a:lnTo>
                  <a:pt x="87192" y="331558"/>
                </a:lnTo>
                <a:lnTo>
                  <a:pt x="99699" y="338330"/>
                </a:lnTo>
                <a:lnTo>
                  <a:pt x="112638" y="344081"/>
                </a:lnTo>
                <a:lnTo>
                  <a:pt x="125941" y="348807"/>
                </a:lnTo>
                <a:lnTo>
                  <a:pt x="139539" y="352505"/>
                </a:lnTo>
                <a:lnTo>
                  <a:pt x="153366" y="355169"/>
                </a:lnTo>
                <a:lnTo>
                  <a:pt x="167353" y="356796"/>
                </a:lnTo>
                <a:lnTo>
                  <a:pt x="181432" y="357382"/>
                </a:lnTo>
                <a:lnTo>
                  <a:pt x="195535" y="356922"/>
                </a:lnTo>
                <a:close/>
              </a:path>
            </a:pathLst>
          </a:custGeom>
          <a:solidFill>
            <a:srgbClr val="5FAF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18" name="object 166"/>
          <p:cNvSpPr>
            <a:spLocks/>
          </p:cNvSpPr>
          <p:nvPr/>
        </p:nvSpPr>
        <p:spPr bwMode="auto">
          <a:xfrm>
            <a:off x="2659063" y="3086100"/>
            <a:ext cx="304800" cy="298450"/>
          </a:xfrm>
          <a:custGeom>
            <a:avLst/>
            <a:gdLst>
              <a:gd name="T0" fmla="*/ 173275 w 304406"/>
              <a:gd name="T1" fmla="*/ 298474 h 297764"/>
              <a:gd name="T2" fmla="*/ 196887 w 304406"/>
              <a:gd name="T3" fmla="*/ 293373 h 297764"/>
              <a:gd name="T4" fmla="*/ 219643 w 304406"/>
              <a:gd name="T5" fmla="*/ 284487 h 297764"/>
              <a:gd name="T6" fmla="*/ 241070 w 304406"/>
              <a:gd name="T7" fmla="*/ 271782 h 297764"/>
              <a:gd name="T8" fmla="*/ 263801 w 304406"/>
              <a:gd name="T9" fmla="*/ 252461 h 297764"/>
              <a:gd name="T10" fmla="*/ 279680 w 304406"/>
              <a:gd name="T11" fmla="*/ 233277 h 297764"/>
              <a:gd name="T12" fmla="*/ 291822 w 304406"/>
              <a:gd name="T13" fmla="*/ 212213 h 297764"/>
              <a:gd name="T14" fmla="*/ 300192 w 304406"/>
              <a:gd name="T15" fmla="*/ 189749 h 297764"/>
              <a:gd name="T16" fmla="*/ 304750 w 304406"/>
              <a:gd name="T17" fmla="*/ 166371 h 297764"/>
              <a:gd name="T18" fmla="*/ 305463 w 304406"/>
              <a:gd name="T19" fmla="*/ 142558 h 297764"/>
              <a:gd name="T20" fmla="*/ 302290 w 304406"/>
              <a:gd name="T21" fmla="*/ 118794 h 297764"/>
              <a:gd name="T22" fmla="*/ 295195 w 304406"/>
              <a:gd name="T23" fmla="*/ 95562 h 297764"/>
              <a:gd name="T24" fmla="*/ 284139 w 304406"/>
              <a:gd name="T25" fmla="*/ 73342 h 297764"/>
              <a:gd name="T26" fmla="*/ 269089 w 304406"/>
              <a:gd name="T27" fmla="*/ 52618 h 297764"/>
              <a:gd name="T28" fmla="*/ 246783 w 304406"/>
              <a:gd name="T29" fmla="*/ 31488 h 297764"/>
              <a:gd name="T30" fmla="*/ 226237 w 304406"/>
              <a:gd name="T31" fmla="*/ 18228 h 297764"/>
              <a:gd name="T32" fmla="*/ 205646 w 304406"/>
              <a:gd name="T33" fmla="*/ 9153 h 297764"/>
              <a:gd name="T34" fmla="*/ 183418 w 304406"/>
              <a:gd name="T35" fmla="*/ 11486 h 297764"/>
              <a:gd name="T36" fmla="*/ 148954 w 304406"/>
              <a:gd name="T37" fmla="*/ 19872 h 297764"/>
              <a:gd name="T38" fmla="*/ 116780 w 304406"/>
              <a:gd name="T39" fmla="*/ 33289 h 297764"/>
              <a:gd name="T40" fmla="*/ 87366 w 304406"/>
              <a:gd name="T41" fmla="*/ 51284 h 297764"/>
              <a:gd name="T42" fmla="*/ 61183 w 304406"/>
              <a:gd name="T43" fmla="*/ 73400 h 297764"/>
              <a:gd name="T44" fmla="*/ 38704 w 304406"/>
              <a:gd name="T45" fmla="*/ 99182 h 297764"/>
              <a:gd name="T46" fmla="*/ 20398 w 304406"/>
              <a:gd name="T47" fmla="*/ 128175 h 297764"/>
              <a:gd name="T48" fmla="*/ 6742 w 304406"/>
              <a:gd name="T49" fmla="*/ 159923 h 297764"/>
              <a:gd name="T50" fmla="*/ 3096 w 304406"/>
              <a:gd name="T51" fmla="*/ 180578 h 297764"/>
              <a:gd name="T52" fmla="*/ 10009 w 304406"/>
              <a:gd name="T53" fmla="*/ 203763 h 297764"/>
              <a:gd name="T54" fmla="*/ 20847 w 304406"/>
              <a:gd name="T55" fmla="*/ 225858 h 297764"/>
              <a:gd name="T56" fmla="*/ 35645 w 304406"/>
              <a:gd name="T57" fmla="*/ 246371 h 297764"/>
              <a:gd name="T58" fmla="*/ 59072 w 304406"/>
              <a:gd name="T59" fmla="*/ 268444 h 297764"/>
              <a:gd name="T60" fmla="*/ 79813 w 304406"/>
              <a:gd name="T61" fmla="*/ 281738 h 297764"/>
              <a:gd name="T62" fmla="*/ 102079 w 304406"/>
              <a:gd name="T63" fmla="*/ 291423 h 297764"/>
              <a:gd name="T64" fmla="*/ 125396 w 304406"/>
              <a:gd name="T65" fmla="*/ 297464 h 297764"/>
              <a:gd name="T66" fmla="*/ 149286 w 304406"/>
              <a:gd name="T67" fmla="*/ 299827 h 29776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04406" h="297764">
                <a:moveTo>
                  <a:pt x="160673" y="297556"/>
                </a:moveTo>
                <a:lnTo>
                  <a:pt x="172604" y="296421"/>
                </a:lnTo>
                <a:lnTo>
                  <a:pt x="184440" y="294356"/>
                </a:lnTo>
                <a:lnTo>
                  <a:pt x="196124" y="291355"/>
                </a:lnTo>
                <a:lnTo>
                  <a:pt x="207594" y="287415"/>
                </a:lnTo>
                <a:lnTo>
                  <a:pt x="218792" y="282530"/>
                </a:lnTo>
                <a:lnTo>
                  <a:pt x="229659" y="276698"/>
                </a:lnTo>
                <a:lnTo>
                  <a:pt x="240136" y="269912"/>
                </a:lnTo>
                <a:lnTo>
                  <a:pt x="250162" y="262169"/>
                </a:lnTo>
                <a:lnTo>
                  <a:pt x="262779" y="250724"/>
                </a:lnTo>
                <a:lnTo>
                  <a:pt x="271150" y="241461"/>
                </a:lnTo>
                <a:lnTo>
                  <a:pt x="278596" y="231672"/>
                </a:lnTo>
                <a:lnTo>
                  <a:pt x="285111" y="221416"/>
                </a:lnTo>
                <a:lnTo>
                  <a:pt x="290692" y="210752"/>
                </a:lnTo>
                <a:lnTo>
                  <a:pt x="295332" y="199742"/>
                </a:lnTo>
                <a:lnTo>
                  <a:pt x="299029" y="188444"/>
                </a:lnTo>
                <a:lnTo>
                  <a:pt x="301776" y="176919"/>
                </a:lnTo>
                <a:lnTo>
                  <a:pt x="303570" y="165226"/>
                </a:lnTo>
                <a:lnTo>
                  <a:pt x="304406" y="153425"/>
                </a:lnTo>
                <a:lnTo>
                  <a:pt x="304280" y="141577"/>
                </a:lnTo>
                <a:lnTo>
                  <a:pt x="303185" y="129741"/>
                </a:lnTo>
                <a:lnTo>
                  <a:pt x="301119" y="117977"/>
                </a:lnTo>
                <a:lnTo>
                  <a:pt x="298076" y="106344"/>
                </a:lnTo>
                <a:lnTo>
                  <a:pt x="294051" y="94904"/>
                </a:lnTo>
                <a:lnTo>
                  <a:pt x="289041" y="83715"/>
                </a:lnTo>
                <a:lnTo>
                  <a:pt x="283039" y="72837"/>
                </a:lnTo>
                <a:lnTo>
                  <a:pt x="276043" y="62331"/>
                </a:lnTo>
                <a:lnTo>
                  <a:pt x="268047" y="52256"/>
                </a:lnTo>
                <a:lnTo>
                  <a:pt x="255301" y="39175"/>
                </a:lnTo>
                <a:lnTo>
                  <a:pt x="245827" y="31272"/>
                </a:lnTo>
                <a:lnTo>
                  <a:pt x="235827" y="24247"/>
                </a:lnTo>
                <a:lnTo>
                  <a:pt x="225361" y="18102"/>
                </a:lnTo>
                <a:lnTo>
                  <a:pt x="214491" y="12844"/>
                </a:lnTo>
                <a:lnTo>
                  <a:pt x="204850" y="9090"/>
                </a:lnTo>
                <a:lnTo>
                  <a:pt x="200582" y="9260"/>
                </a:lnTo>
                <a:lnTo>
                  <a:pt x="182708" y="11408"/>
                </a:lnTo>
                <a:lnTo>
                  <a:pt x="165287" y="14918"/>
                </a:lnTo>
                <a:lnTo>
                  <a:pt x="148377" y="19735"/>
                </a:lnTo>
                <a:lnTo>
                  <a:pt x="132038" y="25801"/>
                </a:lnTo>
                <a:lnTo>
                  <a:pt x="116327" y="33060"/>
                </a:lnTo>
                <a:lnTo>
                  <a:pt x="101304" y="41455"/>
                </a:lnTo>
                <a:lnTo>
                  <a:pt x="87027" y="50931"/>
                </a:lnTo>
                <a:lnTo>
                  <a:pt x="73554" y="61430"/>
                </a:lnTo>
                <a:lnTo>
                  <a:pt x="60946" y="72895"/>
                </a:lnTo>
                <a:lnTo>
                  <a:pt x="49259" y="85271"/>
                </a:lnTo>
                <a:lnTo>
                  <a:pt x="38554" y="98500"/>
                </a:lnTo>
                <a:lnTo>
                  <a:pt x="28888" y="112526"/>
                </a:lnTo>
                <a:lnTo>
                  <a:pt x="20320" y="127293"/>
                </a:lnTo>
                <a:lnTo>
                  <a:pt x="12910" y="142744"/>
                </a:lnTo>
                <a:lnTo>
                  <a:pt x="6715" y="158822"/>
                </a:lnTo>
                <a:lnTo>
                  <a:pt x="2199" y="174104"/>
                </a:lnTo>
                <a:lnTo>
                  <a:pt x="3084" y="179336"/>
                </a:lnTo>
                <a:lnTo>
                  <a:pt x="6041" y="190954"/>
                </a:lnTo>
                <a:lnTo>
                  <a:pt x="9970" y="202362"/>
                </a:lnTo>
                <a:lnTo>
                  <a:pt x="14877" y="213499"/>
                </a:lnTo>
                <a:lnTo>
                  <a:pt x="20766" y="224304"/>
                </a:lnTo>
                <a:lnTo>
                  <a:pt x="27641" y="234717"/>
                </a:lnTo>
                <a:lnTo>
                  <a:pt x="35507" y="244676"/>
                </a:lnTo>
                <a:lnTo>
                  <a:pt x="49233" y="258663"/>
                </a:lnTo>
                <a:lnTo>
                  <a:pt x="58844" y="266597"/>
                </a:lnTo>
                <a:lnTo>
                  <a:pt x="68954" y="273644"/>
                </a:lnTo>
                <a:lnTo>
                  <a:pt x="79504" y="279799"/>
                </a:lnTo>
                <a:lnTo>
                  <a:pt x="90433" y="285058"/>
                </a:lnTo>
                <a:lnTo>
                  <a:pt x="101683" y="289418"/>
                </a:lnTo>
                <a:lnTo>
                  <a:pt x="113195" y="292872"/>
                </a:lnTo>
                <a:lnTo>
                  <a:pt x="124910" y="295417"/>
                </a:lnTo>
                <a:lnTo>
                  <a:pt x="136767" y="297049"/>
                </a:lnTo>
                <a:lnTo>
                  <a:pt x="148708" y="297764"/>
                </a:lnTo>
                <a:lnTo>
                  <a:pt x="160673" y="297556"/>
                </a:lnTo>
                <a:close/>
              </a:path>
            </a:pathLst>
          </a:custGeom>
          <a:solidFill>
            <a:srgbClr val="7CBE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19" name="object 167"/>
          <p:cNvSpPr>
            <a:spLocks/>
          </p:cNvSpPr>
          <p:nvPr/>
        </p:nvSpPr>
        <p:spPr bwMode="auto">
          <a:xfrm>
            <a:off x="2689225" y="3116263"/>
            <a:ext cx="244475" cy="238125"/>
          </a:xfrm>
          <a:custGeom>
            <a:avLst/>
            <a:gdLst>
              <a:gd name="T0" fmla="*/ 134701 w 243837"/>
              <a:gd name="T1" fmla="*/ 237183 h 238294"/>
              <a:gd name="T2" fmla="*/ 146739 w 243837"/>
              <a:gd name="T3" fmla="*/ 235429 h 238294"/>
              <a:gd name="T4" fmla="*/ 158611 w 243837"/>
              <a:gd name="T5" fmla="*/ 232518 h 238294"/>
              <a:gd name="T6" fmla="*/ 170221 w 243837"/>
              <a:gd name="T7" fmla="*/ 228446 h 238294"/>
              <a:gd name="T8" fmla="*/ 181476 w 243837"/>
              <a:gd name="T9" fmla="*/ 223208 h 238294"/>
              <a:gd name="T10" fmla="*/ 192280 w 243837"/>
              <a:gd name="T11" fmla="*/ 216800 h 238294"/>
              <a:gd name="T12" fmla="*/ 202542 w 243837"/>
              <a:gd name="T13" fmla="*/ 209215 h 238294"/>
              <a:gd name="T14" fmla="*/ 214953 w 243837"/>
              <a:gd name="T15" fmla="*/ 197736 h 238294"/>
              <a:gd name="T16" fmla="*/ 222939 w 243837"/>
              <a:gd name="T17" fmla="*/ 188209 h 238294"/>
              <a:gd name="T18" fmla="*/ 229736 w 243837"/>
              <a:gd name="T19" fmla="*/ 178049 h 238294"/>
              <a:gd name="T20" fmla="*/ 235341 w 243837"/>
              <a:gd name="T21" fmla="*/ 167350 h 238294"/>
              <a:gd name="T22" fmla="*/ 239749 w 243837"/>
              <a:gd name="T23" fmla="*/ 156212 h 238294"/>
              <a:gd name="T24" fmla="*/ 242956 w 243837"/>
              <a:gd name="T25" fmla="*/ 144734 h 238294"/>
              <a:gd name="T26" fmla="*/ 244960 w 243837"/>
              <a:gd name="T27" fmla="*/ 133014 h 238294"/>
              <a:gd name="T28" fmla="*/ 245756 w 243837"/>
              <a:gd name="T29" fmla="*/ 121148 h 238294"/>
              <a:gd name="T30" fmla="*/ 245341 w 243837"/>
              <a:gd name="T31" fmla="*/ 109235 h 238294"/>
              <a:gd name="T32" fmla="*/ 243711 w 243837"/>
              <a:gd name="T33" fmla="*/ 97377 h 238294"/>
              <a:gd name="T34" fmla="*/ 240862 w 243837"/>
              <a:gd name="T35" fmla="*/ 85666 h 238294"/>
              <a:gd name="T36" fmla="*/ 236790 w 243837"/>
              <a:gd name="T37" fmla="*/ 74204 h 238294"/>
              <a:gd name="T38" fmla="*/ 231492 w 243837"/>
              <a:gd name="T39" fmla="*/ 63089 h 238294"/>
              <a:gd name="T40" fmla="*/ 224964 w 243837"/>
              <a:gd name="T41" fmla="*/ 52419 h 238294"/>
              <a:gd name="T42" fmla="*/ 217202 w 243837"/>
              <a:gd name="T43" fmla="*/ 42290 h 238294"/>
              <a:gd name="T44" fmla="*/ 211492 w 243837"/>
              <a:gd name="T45" fmla="*/ 36202 h 238294"/>
              <a:gd name="T46" fmla="*/ 202181 w 243837"/>
              <a:gd name="T47" fmla="*/ 27831 h 238294"/>
              <a:gd name="T48" fmla="*/ 192197 w 243837"/>
              <a:gd name="T49" fmla="*/ 20540 h 238294"/>
              <a:gd name="T50" fmla="*/ 181634 w 243837"/>
              <a:gd name="T51" fmla="*/ 14342 h 238294"/>
              <a:gd name="T52" fmla="*/ 170583 w 243837"/>
              <a:gd name="T53" fmla="*/ 9240 h 238294"/>
              <a:gd name="T54" fmla="*/ 159141 w 243837"/>
              <a:gd name="T55" fmla="*/ 5247 h 238294"/>
              <a:gd name="T56" fmla="*/ 147402 w 243837"/>
              <a:gd name="T57" fmla="*/ 2370 h 238294"/>
              <a:gd name="T58" fmla="*/ 135455 w 243837"/>
              <a:gd name="T59" fmla="*/ 620 h 238294"/>
              <a:gd name="T60" fmla="*/ 123395 w 243837"/>
              <a:gd name="T61" fmla="*/ 0 h 238294"/>
              <a:gd name="T62" fmla="*/ 111319 w 243837"/>
              <a:gd name="T63" fmla="*/ 523 h 238294"/>
              <a:gd name="T64" fmla="*/ 99315 w 243837"/>
              <a:gd name="T65" fmla="*/ 2194 h 238294"/>
              <a:gd name="T66" fmla="*/ 87479 w 243837"/>
              <a:gd name="T67" fmla="*/ 5027 h 238294"/>
              <a:gd name="T68" fmla="*/ 78361 w 243837"/>
              <a:gd name="T69" fmla="*/ 8178 h 238294"/>
              <a:gd name="T70" fmla="*/ 57289 w 243837"/>
              <a:gd name="T71" fmla="*/ 21332 h 238294"/>
              <a:gd name="T72" fmla="*/ 43710 w 243837"/>
              <a:gd name="T73" fmla="*/ 31807 h 238294"/>
              <a:gd name="T74" fmla="*/ 31002 w 243837"/>
              <a:gd name="T75" fmla="*/ 43249 h 238294"/>
              <a:gd name="T76" fmla="*/ 19224 w 243837"/>
              <a:gd name="T77" fmla="*/ 55599 h 238294"/>
              <a:gd name="T78" fmla="*/ 10105 w 243837"/>
              <a:gd name="T79" fmla="*/ 71951 h 238294"/>
              <a:gd name="T80" fmla="*/ 5804 w 243837"/>
              <a:gd name="T81" fmla="*/ 83109 h 238294"/>
              <a:gd name="T82" fmla="*/ 2680 w 243837"/>
              <a:gd name="T83" fmla="*/ 94573 h 238294"/>
              <a:gd name="T84" fmla="*/ 742 w 243837"/>
              <a:gd name="T85" fmla="*/ 106249 h 238294"/>
              <a:gd name="T86" fmla="*/ 0 w 243837"/>
              <a:gd name="T87" fmla="*/ 118044 h 238294"/>
              <a:gd name="T88" fmla="*/ 461 w 243837"/>
              <a:gd name="T89" fmla="*/ 129868 h 238294"/>
              <a:gd name="T90" fmla="*/ 2138 w 243837"/>
              <a:gd name="T91" fmla="*/ 141621 h 238294"/>
              <a:gd name="T92" fmla="*/ 5035 w 243837"/>
              <a:gd name="T93" fmla="*/ 153216 h 238294"/>
              <a:gd name="T94" fmla="*/ 9165 w 243837"/>
              <a:gd name="T95" fmla="*/ 164556 h 238294"/>
              <a:gd name="T96" fmla="*/ 14536 w 243837"/>
              <a:gd name="T97" fmla="*/ 175548 h 238294"/>
              <a:gd name="T98" fmla="*/ 21156 w 243837"/>
              <a:gd name="T99" fmla="*/ 186102 h 238294"/>
              <a:gd name="T100" fmla="*/ 29037 w 243837"/>
              <a:gd name="T101" fmla="*/ 196121 h 238294"/>
              <a:gd name="T102" fmla="*/ 43668 w 243837"/>
              <a:gd name="T103" fmla="*/ 210238 h 238294"/>
              <a:gd name="T104" fmla="*/ 53655 w 243837"/>
              <a:gd name="T105" fmla="*/ 217542 h 238294"/>
              <a:gd name="T106" fmla="*/ 64228 w 243837"/>
              <a:gd name="T107" fmla="*/ 223732 h 238294"/>
              <a:gd name="T108" fmla="*/ 75291 w 243837"/>
              <a:gd name="T109" fmla="*/ 228804 h 238294"/>
              <a:gd name="T110" fmla="*/ 86755 w 243837"/>
              <a:gd name="T111" fmla="*/ 232751 h 238294"/>
              <a:gd name="T112" fmla="*/ 98521 w 243837"/>
              <a:gd name="T113" fmla="*/ 235567 h 238294"/>
              <a:gd name="T114" fmla="*/ 110497 w 243837"/>
              <a:gd name="T115" fmla="*/ 237247 h 238294"/>
              <a:gd name="T116" fmla="*/ 122588 w 243837"/>
              <a:gd name="T117" fmla="*/ 237787 h 238294"/>
              <a:gd name="T118" fmla="*/ 134701 w 243837"/>
              <a:gd name="T119" fmla="*/ 237183 h 23829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43837" h="238294">
                <a:moveTo>
                  <a:pt x="133648" y="237688"/>
                </a:moveTo>
                <a:lnTo>
                  <a:pt x="145593" y="235930"/>
                </a:lnTo>
                <a:lnTo>
                  <a:pt x="157372" y="233013"/>
                </a:lnTo>
                <a:lnTo>
                  <a:pt x="168892" y="228932"/>
                </a:lnTo>
                <a:lnTo>
                  <a:pt x="180059" y="223684"/>
                </a:lnTo>
                <a:lnTo>
                  <a:pt x="190779" y="217262"/>
                </a:lnTo>
                <a:lnTo>
                  <a:pt x="200960" y="209661"/>
                </a:lnTo>
                <a:lnTo>
                  <a:pt x="213275" y="198157"/>
                </a:lnTo>
                <a:lnTo>
                  <a:pt x="221198" y="188611"/>
                </a:lnTo>
                <a:lnTo>
                  <a:pt x="227942" y="178428"/>
                </a:lnTo>
                <a:lnTo>
                  <a:pt x="233503" y="167707"/>
                </a:lnTo>
                <a:lnTo>
                  <a:pt x="237877" y="156545"/>
                </a:lnTo>
                <a:lnTo>
                  <a:pt x="241059" y="145043"/>
                </a:lnTo>
                <a:lnTo>
                  <a:pt x="243047" y="133297"/>
                </a:lnTo>
                <a:lnTo>
                  <a:pt x="243837" y="121406"/>
                </a:lnTo>
                <a:lnTo>
                  <a:pt x="243425" y="109469"/>
                </a:lnTo>
                <a:lnTo>
                  <a:pt x="241808" y="97584"/>
                </a:lnTo>
                <a:lnTo>
                  <a:pt x="238981" y="85849"/>
                </a:lnTo>
                <a:lnTo>
                  <a:pt x="234941" y="74363"/>
                </a:lnTo>
                <a:lnTo>
                  <a:pt x="229684" y="63224"/>
                </a:lnTo>
                <a:lnTo>
                  <a:pt x="223207" y="52530"/>
                </a:lnTo>
                <a:lnTo>
                  <a:pt x="215506" y="42380"/>
                </a:lnTo>
                <a:lnTo>
                  <a:pt x="209841" y="36280"/>
                </a:lnTo>
                <a:lnTo>
                  <a:pt x="200602" y="27891"/>
                </a:lnTo>
                <a:lnTo>
                  <a:pt x="190696" y="20585"/>
                </a:lnTo>
                <a:lnTo>
                  <a:pt x="180215" y="14372"/>
                </a:lnTo>
                <a:lnTo>
                  <a:pt x="169251" y="9261"/>
                </a:lnTo>
                <a:lnTo>
                  <a:pt x="157899" y="5259"/>
                </a:lnTo>
                <a:lnTo>
                  <a:pt x="146250" y="2376"/>
                </a:lnTo>
                <a:lnTo>
                  <a:pt x="134397" y="620"/>
                </a:lnTo>
                <a:lnTo>
                  <a:pt x="122432" y="0"/>
                </a:lnTo>
                <a:lnTo>
                  <a:pt x="110449" y="523"/>
                </a:lnTo>
                <a:lnTo>
                  <a:pt x="98539" y="2200"/>
                </a:lnTo>
                <a:lnTo>
                  <a:pt x="86796" y="5039"/>
                </a:lnTo>
                <a:lnTo>
                  <a:pt x="77750" y="8196"/>
                </a:lnTo>
                <a:lnTo>
                  <a:pt x="56841" y="21377"/>
                </a:lnTo>
                <a:lnTo>
                  <a:pt x="43369" y="31876"/>
                </a:lnTo>
                <a:lnTo>
                  <a:pt x="30760" y="43342"/>
                </a:lnTo>
                <a:lnTo>
                  <a:pt x="19074" y="55717"/>
                </a:lnTo>
                <a:lnTo>
                  <a:pt x="10027" y="72104"/>
                </a:lnTo>
                <a:lnTo>
                  <a:pt x="5759" y="83286"/>
                </a:lnTo>
                <a:lnTo>
                  <a:pt x="2659" y="94774"/>
                </a:lnTo>
                <a:lnTo>
                  <a:pt x="736" y="106475"/>
                </a:lnTo>
                <a:lnTo>
                  <a:pt x="0" y="118296"/>
                </a:lnTo>
                <a:lnTo>
                  <a:pt x="458" y="130144"/>
                </a:lnTo>
                <a:lnTo>
                  <a:pt x="2120" y="141924"/>
                </a:lnTo>
                <a:lnTo>
                  <a:pt x="4996" y="153543"/>
                </a:lnTo>
                <a:lnTo>
                  <a:pt x="9093" y="164907"/>
                </a:lnTo>
                <a:lnTo>
                  <a:pt x="14422" y="175923"/>
                </a:lnTo>
                <a:lnTo>
                  <a:pt x="20991" y="186498"/>
                </a:lnTo>
                <a:lnTo>
                  <a:pt x="28810" y="196538"/>
                </a:lnTo>
                <a:lnTo>
                  <a:pt x="43327" y="210685"/>
                </a:lnTo>
                <a:lnTo>
                  <a:pt x="53236" y="218006"/>
                </a:lnTo>
                <a:lnTo>
                  <a:pt x="63726" y="224209"/>
                </a:lnTo>
                <a:lnTo>
                  <a:pt x="74704" y="229291"/>
                </a:lnTo>
                <a:lnTo>
                  <a:pt x="86078" y="233246"/>
                </a:lnTo>
                <a:lnTo>
                  <a:pt x="97752" y="236068"/>
                </a:lnTo>
                <a:lnTo>
                  <a:pt x="109634" y="237752"/>
                </a:lnTo>
                <a:lnTo>
                  <a:pt x="121631" y="238294"/>
                </a:lnTo>
                <a:lnTo>
                  <a:pt x="133648" y="237688"/>
                </a:lnTo>
                <a:close/>
              </a:path>
            </a:pathLst>
          </a:custGeom>
          <a:solidFill>
            <a:srgbClr val="9ACE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20" name="object 168"/>
          <p:cNvSpPr>
            <a:spLocks/>
          </p:cNvSpPr>
          <p:nvPr/>
        </p:nvSpPr>
        <p:spPr bwMode="auto">
          <a:xfrm>
            <a:off x="2720975" y="3146425"/>
            <a:ext cx="182563" cy="177800"/>
          </a:xfrm>
          <a:custGeom>
            <a:avLst/>
            <a:gdLst>
              <a:gd name="T0" fmla="*/ 105422 w 182816"/>
              <a:gd name="T1" fmla="*/ 175389 h 178515"/>
              <a:gd name="T2" fmla="*/ 117155 w 182816"/>
              <a:gd name="T3" fmla="*/ 172868 h 178515"/>
              <a:gd name="T4" fmla="*/ 128522 w 182816"/>
              <a:gd name="T5" fmla="*/ 168797 h 178515"/>
              <a:gd name="T6" fmla="*/ 139353 w 182816"/>
              <a:gd name="T7" fmla="*/ 163157 h 178515"/>
              <a:gd name="T8" fmla="*/ 149474 w 182816"/>
              <a:gd name="T9" fmla="*/ 155924 h 178515"/>
              <a:gd name="T10" fmla="*/ 155624 w 182816"/>
              <a:gd name="T11" fmla="*/ 150345 h 178515"/>
              <a:gd name="T12" fmla="*/ 163913 w 182816"/>
              <a:gd name="T13" fmla="*/ 140953 h 178515"/>
              <a:gd name="T14" fmla="*/ 170658 w 182816"/>
              <a:gd name="T15" fmla="*/ 130807 h 178515"/>
              <a:gd name="T16" fmla="*/ 175854 w 182816"/>
              <a:gd name="T17" fmla="*/ 120057 h 178515"/>
              <a:gd name="T18" fmla="*/ 179492 w 182816"/>
              <a:gd name="T19" fmla="*/ 108859 h 178515"/>
              <a:gd name="T20" fmla="*/ 181562 w 182816"/>
              <a:gd name="T21" fmla="*/ 97361 h 178515"/>
              <a:gd name="T22" fmla="*/ 182058 w 182816"/>
              <a:gd name="T23" fmla="*/ 85718 h 178515"/>
              <a:gd name="T24" fmla="*/ 180969 w 182816"/>
              <a:gd name="T25" fmla="*/ 74078 h 178515"/>
              <a:gd name="T26" fmla="*/ 178288 w 182816"/>
              <a:gd name="T27" fmla="*/ 62595 h 178515"/>
              <a:gd name="T28" fmla="*/ 174006 w 182816"/>
              <a:gd name="T29" fmla="*/ 51422 h 178515"/>
              <a:gd name="T30" fmla="*/ 168114 w 182816"/>
              <a:gd name="T31" fmla="*/ 40710 h 178515"/>
              <a:gd name="T32" fmla="*/ 160605 w 182816"/>
              <a:gd name="T33" fmla="*/ 30609 h 178515"/>
              <a:gd name="T34" fmla="*/ 154967 w 182816"/>
              <a:gd name="T35" fmla="*/ 24761 h 178515"/>
              <a:gd name="T36" fmla="*/ 145474 w 182816"/>
              <a:gd name="T37" fmla="*/ 16962 h 178515"/>
              <a:gd name="T38" fmla="*/ 135134 w 182816"/>
              <a:gd name="T39" fmla="*/ 10614 h 178515"/>
              <a:gd name="T40" fmla="*/ 124122 w 182816"/>
              <a:gd name="T41" fmla="*/ 5732 h 178515"/>
              <a:gd name="T42" fmla="*/ 112610 w 182816"/>
              <a:gd name="T43" fmla="*/ 2329 h 178515"/>
              <a:gd name="T44" fmla="*/ 100770 w 182816"/>
              <a:gd name="T45" fmla="*/ 411 h 178515"/>
              <a:gd name="T46" fmla="*/ 88778 w 182816"/>
              <a:gd name="T47" fmla="*/ 0 h 178515"/>
              <a:gd name="T48" fmla="*/ 76805 w 182816"/>
              <a:gd name="T49" fmla="*/ 1102 h 178515"/>
              <a:gd name="T50" fmla="*/ 65027 w 182816"/>
              <a:gd name="T51" fmla="*/ 3729 h 178515"/>
              <a:gd name="T52" fmla="*/ 53614 w 182816"/>
              <a:gd name="T53" fmla="*/ 7895 h 178515"/>
              <a:gd name="T54" fmla="*/ 42742 w 182816"/>
              <a:gd name="T55" fmla="*/ 13614 h 178515"/>
              <a:gd name="T56" fmla="*/ 32581 w 182816"/>
              <a:gd name="T57" fmla="*/ 20895 h 178515"/>
              <a:gd name="T58" fmla="*/ 27089 w 182816"/>
              <a:gd name="T59" fmla="*/ 25686 h 178515"/>
              <a:gd name="T60" fmla="*/ 18644 w 182816"/>
              <a:gd name="T61" fmla="*/ 34896 h 178515"/>
              <a:gd name="T62" fmla="*/ 11761 w 182816"/>
              <a:gd name="T63" fmla="*/ 44949 h 178515"/>
              <a:gd name="T64" fmla="*/ 6444 w 182816"/>
              <a:gd name="T65" fmla="*/ 55674 h 178515"/>
              <a:gd name="T66" fmla="*/ 2706 w 182816"/>
              <a:gd name="T67" fmla="*/ 66903 h 178515"/>
              <a:gd name="T68" fmla="*/ 555 w 182816"/>
              <a:gd name="T69" fmla="*/ 78460 h 178515"/>
              <a:gd name="T70" fmla="*/ 0 w 182816"/>
              <a:gd name="T71" fmla="*/ 90175 h 178515"/>
              <a:gd name="T72" fmla="*/ 1049 w 182816"/>
              <a:gd name="T73" fmla="*/ 101878 h 178515"/>
              <a:gd name="T74" fmla="*/ 3708 w 182816"/>
              <a:gd name="T75" fmla="*/ 113394 h 178515"/>
              <a:gd name="T76" fmla="*/ 7989 w 182816"/>
              <a:gd name="T77" fmla="*/ 124554 h 178515"/>
              <a:gd name="T78" fmla="*/ 13901 w 182816"/>
              <a:gd name="T79" fmla="*/ 135185 h 178515"/>
              <a:gd name="T80" fmla="*/ 21449 w 182816"/>
              <a:gd name="T81" fmla="*/ 145117 h 178515"/>
              <a:gd name="T82" fmla="*/ 27447 w 182816"/>
              <a:gd name="T83" fmla="*/ 151314 h 178515"/>
              <a:gd name="T84" fmla="*/ 36942 w 182816"/>
              <a:gd name="T85" fmla="*/ 159080 h 178515"/>
              <a:gd name="T86" fmla="*/ 47268 w 182816"/>
              <a:gd name="T87" fmla="*/ 165439 h 178515"/>
              <a:gd name="T88" fmla="*/ 58259 w 182816"/>
              <a:gd name="T89" fmla="*/ 170368 h 178515"/>
              <a:gd name="T90" fmla="*/ 69741 w 182816"/>
              <a:gd name="T91" fmla="*/ 173848 h 178515"/>
              <a:gd name="T92" fmla="*/ 81544 w 182816"/>
              <a:gd name="T93" fmla="*/ 175858 h 178515"/>
              <a:gd name="T94" fmla="*/ 93494 w 182816"/>
              <a:gd name="T95" fmla="*/ 176379 h 178515"/>
              <a:gd name="T96" fmla="*/ 105422 w 182816"/>
              <a:gd name="T97" fmla="*/ 175389 h 17851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82816" h="178515">
                <a:moveTo>
                  <a:pt x="105861" y="177513"/>
                </a:moveTo>
                <a:lnTo>
                  <a:pt x="117643" y="174962"/>
                </a:lnTo>
                <a:lnTo>
                  <a:pt x="129057" y="170842"/>
                </a:lnTo>
                <a:lnTo>
                  <a:pt x="139933" y="165133"/>
                </a:lnTo>
                <a:lnTo>
                  <a:pt x="150096" y="157813"/>
                </a:lnTo>
                <a:lnTo>
                  <a:pt x="156272" y="152166"/>
                </a:lnTo>
                <a:lnTo>
                  <a:pt x="164595" y="142660"/>
                </a:lnTo>
                <a:lnTo>
                  <a:pt x="171369" y="132391"/>
                </a:lnTo>
                <a:lnTo>
                  <a:pt x="176586" y="121512"/>
                </a:lnTo>
                <a:lnTo>
                  <a:pt x="180239" y="110178"/>
                </a:lnTo>
                <a:lnTo>
                  <a:pt x="182318" y="98541"/>
                </a:lnTo>
                <a:lnTo>
                  <a:pt x="182816" y="86756"/>
                </a:lnTo>
                <a:lnTo>
                  <a:pt x="181722" y="74975"/>
                </a:lnTo>
                <a:lnTo>
                  <a:pt x="179030" y="63354"/>
                </a:lnTo>
                <a:lnTo>
                  <a:pt x="174730" y="52045"/>
                </a:lnTo>
                <a:lnTo>
                  <a:pt x="168814" y="41203"/>
                </a:lnTo>
                <a:lnTo>
                  <a:pt x="161274" y="30980"/>
                </a:lnTo>
                <a:lnTo>
                  <a:pt x="155612" y="25061"/>
                </a:lnTo>
                <a:lnTo>
                  <a:pt x="146080" y="17167"/>
                </a:lnTo>
                <a:lnTo>
                  <a:pt x="135697" y="10743"/>
                </a:lnTo>
                <a:lnTo>
                  <a:pt x="124638" y="5801"/>
                </a:lnTo>
                <a:lnTo>
                  <a:pt x="113078" y="2356"/>
                </a:lnTo>
                <a:lnTo>
                  <a:pt x="101190" y="417"/>
                </a:lnTo>
                <a:lnTo>
                  <a:pt x="89147" y="0"/>
                </a:lnTo>
                <a:lnTo>
                  <a:pt x="77125" y="1114"/>
                </a:lnTo>
                <a:lnTo>
                  <a:pt x="65297" y="3774"/>
                </a:lnTo>
                <a:lnTo>
                  <a:pt x="53837" y="7991"/>
                </a:lnTo>
                <a:lnTo>
                  <a:pt x="42919" y="13779"/>
                </a:lnTo>
                <a:lnTo>
                  <a:pt x="32716" y="21148"/>
                </a:lnTo>
                <a:lnTo>
                  <a:pt x="27203" y="25997"/>
                </a:lnTo>
                <a:lnTo>
                  <a:pt x="18722" y="35318"/>
                </a:lnTo>
                <a:lnTo>
                  <a:pt x="11809" y="45493"/>
                </a:lnTo>
                <a:lnTo>
                  <a:pt x="6471" y="56349"/>
                </a:lnTo>
                <a:lnTo>
                  <a:pt x="2718" y="67713"/>
                </a:lnTo>
                <a:lnTo>
                  <a:pt x="558" y="79411"/>
                </a:lnTo>
                <a:lnTo>
                  <a:pt x="0" y="91268"/>
                </a:lnTo>
                <a:lnTo>
                  <a:pt x="1052" y="103112"/>
                </a:lnTo>
                <a:lnTo>
                  <a:pt x="3723" y="114768"/>
                </a:lnTo>
                <a:lnTo>
                  <a:pt x="8022" y="126063"/>
                </a:lnTo>
                <a:lnTo>
                  <a:pt x="13958" y="136823"/>
                </a:lnTo>
                <a:lnTo>
                  <a:pt x="21539" y="146875"/>
                </a:lnTo>
                <a:lnTo>
                  <a:pt x="27561" y="153146"/>
                </a:lnTo>
                <a:lnTo>
                  <a:pt x="37095" y="161007"/>
                </a:lnTo>
                <a:lnTo>
                  <a:pt x="47466" y="167443"/>
                </a:lnTo>
                <a:lnTo>
                  <a:pt x="58502" y="172432"/>
                </a:lnTo>
                <a:lnTo>
                  <a:pt x="70032" y="175954"/>
                </a:lnTo>
                <a:lnTo>
                  <a:pt x="81883" y="177988"/>
                </a:lnTo>
                <a:lnTo>
                  <a:pt x="93884" y="178515"/>
                </a:lnTo>
                <a:lnTo>
                  <a:pt x="105861" y="177513"/>
                </a:lnTo>
                <a:close/>
              </a:path>
            </a:pathLst>
          </a:custGeom>
          <a:solidFill>
            <a:srgbClr val="B8DD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21" name="object 169"/>
          <p:cNvSpPr>
            <a:spLocks/>
          </p:cNvSpPr>
          <p:nvPr/>
        </p:nvSpPr>
        <p:spPr bwMode="auto">
          <a:xfrm>
            <a:off x="2751138" y="3176588"/>
            <a:ext cx="120650" cy="117475"/>
          </a:xfrm>
          <a:custGeom>
            <a:avLst/>
            <a:gdLst>
              <a:gd name="T0" fmla="*/ 77677 w 121244"/>
              <a:gd name="T1" fmla="*/ 113499 h 118425"/>
              <a:gd name="T2" fmla="*/ 88910 w 121244"/>
              <a:gd name="T3" fmla="*/ 109143 h 118425"/>
              <a:gd name="T4" fmla="*/ 99232 w 121244"/>
              <a:gd name="T5" fmla="*/ 102503 h 118425"/>
              <a:gd name="T6" fmla="*/ 105146 w 121244"/>
              <a:gd name="T7" fmla="*/ 96534 h 118425"/>
              <a:gd name="T8" fmla="*/ 112077 w 121244"/>
              <a:gd name="T9" fmla="*/ 86664 h 118425"/>
              <a:gd name="T10" fmla="*/ 116805 w 121244"/>
              <a:gd name="T11" fmla="*/ 75866 h 118425"/>
              <a:gd name="T12" fmla="*/ 119284 w 121244"/>
              <a:gd name="T13" fmla="*/ 64492 h 118425"/>
              <a:gd name="T14" fmla="*/ 119471 w 121244"/>
              <a:gd name="T15" fmla="*/ 52900 h 118425"/>
              <a:gd name="T16" fmla="*/ 117322 w 121244"/>
              <a:gd name="T17" fmla="*/ 41441 h 118425"/>
              <a:gd name="T18" fmla="*/ 112793 w 121244"/>
              <a:gd name="T19" fmla="*/ 30471 h 118425"/>
              <a:gd name="T20" fmla="*/ 105841 w 121244"/>
              <a:gd name="T21" fmla="*/ 20341 h 118425"/>
              <a:gd name="T22" fmla="*/ 98459 w 121244"/>
              <a:gd name="T23" fmla="*/ 13118 h 118425"/>
              <a:gd name="T24" fmla="*/ 88509 w 121244"/>
              <a:gd name="T25" fmla="*/ 6580 h 118425"/>
              <a:gd name="T26" fmla="*/ 77548 w 121244"/>
              <a:gd name="T27" fmla="*/ 2194 h 118425"/>
              <a:gd name="T28" fmla="*/ 65963 w 121244"/>
              <a:gd name="T29" fmla="*/ 0 h 118425"/>
              <a:gd name="T30" fmla="*/ 54134 w 121244"/>
              <a:gd name="T31" fmla="*/ 37 h 118425"/>
              <a:gd name="T32" fmla="*/ 42445 w 121244"/>
              <a:gd name="T33" fmla="*/ 2344 h 118425"/>
              <a:gd name="T34" fmla="*/ 31278 w 121244"/>
              <a:gd name="T35" fmla="*/ 6962 h 118425"/>
              <a:gd name="T36" fmla="*/ 21018 w 121244"/>
              <a:gd name="T37" fmla="*/ 13928 h 118425"/>
              <a:gd name="T38" fmla="*/ 14701 w 121244"/>
              <a:gd name="T39" fmla="*/ 19786 h 118425"/>
              <a:gd name="T40" fmla="*/ 7523 w 121244"/>
              <a:gd name="T41" fmla="*/ 29354 h 118425"/>
              <a:gd name="T42" fmla="*/ 2651 w 121244"/>
              <a:gd name="T43" fmla="*/ 39924 h 118425"/>
              <a:gd name="T44" fmla="*/ 127 w 121244"/>
              <a:gd name="T45" fmla="*/ 51132 h 118425"/>
              <a:gd name="T46" fmla="*/ 0 w 121244"/>
              <a:gd name="T47" fmla="*/ 62613 h 118425"/>
              <a:gd name="T48" fmla="*/ 2309 w 121244"/>
              <a:gd name="T49" fmla="*/ 74002 h 118425"/>
              <a:gd name="T50" fmla="*/ 7096 w 121244"/>
              <a:gd name="T51" fmla="*/ 84932 h 118425"/>
              <a:gd name="T52" fmla="*/ 14408 w 121244"/>
              <a:gd name="T53" fmla="*/ 95039 h 118425"/>
              <a:gd name="T54" fmla="*/ 21426 w 121244"/>
              <a:gd name="T55" fmla="*/ 101959 h 118425"/>
              <a:gd name="T56" fmla="*/ 31388 w 121244"/>
              <a:gd name="T57" fmla="*/ 108621 h 118425"/>
              <a:gd name="T58" fmla="*/ 42383 w 121244"/>
              <a:gd name="T59" fmla="*/ 113132 h 118425"/>
              <a:gd name="T60" fmla="*/ 54023 w 121244"/>
              <a:gd name="T61" fmla="*/ 115467 h 118425"/>
              <a:gd name="T62" fmla="*/ 65916 w 121244"/>
              <a:gd name="T63" fmla="*/ 115598 h 118425"/>
              <a:gd name="T64" fmla="*/ 77677 w 121244"/>
              <a:gd name="T65" fmla="*/ 113499 h 11842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1244" h="118425">
                <a:moveTo>
                  <a:pt x="78829" y="116275"/>
                </a:moveTo>
                <a:lnTo>
                  <a:pt x="90230" y="111813"/>
                </a:lnTo>
                <a:lnTo>
                  <a:pt x="100705" y="105010"/>
                </a:lnTo>
                <a:lnTo>
                  <a:pt x="106707" y="98895"/>
                </a:lnTo>
                <a:lnTo>
                  <a:pt x="113741" y="88784"/>
                </a:lnTo>
                <a:lnTo>
                  <a:pt x="118539" y="77721"/>
                </a:lnTo>
                <a:lnTo>
                  <a:pt x="121054" y="66070"/>
                </a:lnTo>
                <a:lnTo>
                  <a:pt x="121244" y="54194"/>
                </a:lnTo>
                <a:lnTo>
                  <a:pt x="119063" y="42455"/>
                </a:lnTo>
                <a:lnTo>
                  <a:pt x="114467" y="31215"/>
                </a:lnTo>
                <a:lnTo>
                  <a:pt x="107412" y="20838"/>
                </a:lnTo>
                <a:lnTo>
                  <a:pt x="99921" y="13439"/>
                </a:lnTo>
                <a:lnTo>
                  <a:pt x="89823" y="6741"/>
                </a:lnTo>
                <a:lnTo>
                  <a:pt x="78700" y="2248"/>
                </a:lnTo>
                <a:lnTo>
                  <a:pt x="66942" y="0"/>
                </a:lnTo>
                <a:lnTo>
                  <a:pt x="54938" y="37"/>
                </a:lnTo>
                <a:lnTo>
                  <a:pt x="43075" y="2401"/>
                </a:lnTo>
                <a:lnTo>
                  <a:pt x="31743" y="7132"/>
                </a:lnTo>
                <a:lnTo>
                  <a:pt x="21329" y="14269"/>
                </a:lnTo>
                <a:lnTo>
                  <a:pt x="14919" y="20270"/>
                </a:lnTo>
                <a:lnTo>
                  <a:pt x="7634" y="30071"/>
                </a:lnTo>
                <a:lnTo>
                  <a:pt x="2690" y="40900"/>
                </a:lnTo>
                <a:lnTo>
                  <a:pt x="130" y="52382"/>
                </a:lnTo>
                <a:lnTo>
                  <a:pt x="0" y="64144"/>
                </a:lnTo>
                <a:lnTo>
                  <a:pt x="2342" y="75811"/>
                </a:lnTo>
                <a:lnTo>
                  <a:pt x="7201" y="87009"/>
                </a:lnTo>
                <a:lnTo>
                  <a:pt x="14622" y="97364"/>
                </a:lnTo>
                <a:lnTo>
                  <a:pt x="21744" y="104453"/>
                </a:lnTo>
                <a:lnTo>
                  <a:pt x="31854" y="111277"/>
                </a:lnTo>
                <a:lnTo>
                  <a:pt x="43013" y="115899"/>
                </a:lnTo>
                <a:lnTo>
                  <a:pt x="54825" y="118291"/>
                </a:lnTo>
                <a:lnTo>
                  <a:pt x="66895" y="118425"/>
                </a:lnTo>
                <a:lnTo>
                  <a:pt x="78829" y="116275"/>
                </a:lnTo>
                <a:close/>
              </a:path>
            </a:pathLst>
          </a:custGeom>
          <a:solidFill>
            <a:srgbClr val="DBEC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22" name="object 170"/>
          <p:cNvSpPr>
            <a:spLocks/>
          </p:cNvSpPr>
          <p:nvPr/>
        </p:nvSpPr>
        <p:spPr bwMode="auto">
          <a:xfrm>
            <a:off x="2781300" y="3206750"/>
            <a:ext cx="60325" cy="58738"/>
          </a:xfrm>
          <a:custGeom>
            <a:avLst/>
            <a:gdLst>
              <a:gd name="T0" fmla="*/ 38681 w 60378"/>
              <a:gd name="T1" fmla="*/ 56939 h 59145"/>
              <a:gd name="T2" fmla="*/ 49865 w 60378"/>
              <a:gd name="T3" fmla="*/ 51171 h 59145"/>
              <a:gd name="T4" fmla="*/ 56467 w 60378"/>
              <a:gd name="T5" fmla="*/ 43157 h 59145"/>
              <a:gd name="T6" fmla="*/ 60219 w 60378"/>
              <a:gd name="T7" fmla="*/ 32103 h 59145"/>
              <a:gd name="T8" fmla="*/ 59251 w 60378"/>
              <a:gd name="T9" fmla="*/ 20721 h 59145"/>
              <a:gd name="T10" fmla="*/ 53209 w 60378"/>
              <a:gd name="T11" fmla="*/ 10482 h 59145"/>
              <a:gd name="T12" fmla="*/ 44889 w 60378"/>
              <a:gd name="T13" fmla="*/ 3707 h 59145"/>
              <a:gd name="T14" fmla="*/ 33376 w 60378"/>
              <a:gd name="T15" fmla="*/ 0 h 59145"/>
              <a:gd name="T16" fmla="*/ 21513 w 60378"/>
              <a:gd name="T17" fmla="*/ 865 h 59145"/>
              <a:gd name="T18" fmla="*/ 10830 w 60378"/>
              <a:gd name="T19" fmla="*/ 6189 h 59145"/>
              <a:gd name="T20" fmla="*/ 3435 w 60378"/>
              <a:gd name="T21" fmla="*/ 14812 h 59145"/>
              <a:gd name="T22" fmla="*/ 0 w 60378"/>
              <a:gd name="T23" fmla="*/ 25820 h 59145"/>
              <a:gd name="T24" fmla="*/ 1351 w 60378"/>
              <a:gd name="T25" fmla="*/ 37296 h 59145"/>
              <a:gd name="T26" fmla="*/ 7486 w 60378"/>
              <a:gd name="T27" fmla="*/ 47961 h 59145"/>
              <a:gd name="T28" fmla="*/ 15586 w 60378"/>
              <a:gd name="T29" fmla="*/ 54481 h 59145"/>
              <a:gd name="T30" fmla="*/ 26759 w 60378"/>
              <a:gd name="T31" fmla="*/ 57933 h 59145"/>
              <a:gd name="T32" fmla="*/ 38681 w 60378"/>
              <a:gd name="T33" fmla="*/ 56939 h 591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0378" h="59145">
                <a:moveTo>
                  <a:pt x="38783" y="58131"/>
                </a:moveTo>
                <a:lnTo>
                  <a:pt x="49997" y="52242"/>
                </a:lnTo>
                <a:lnTo>
                  <a:pt x="56617" y="44060"/>
                </a:lnTo>
                <a:lnTo>
                  <a:pt x="60378" y="32775"/>
                </a:lnTo>
                <a:lnTo>
                  <a:pt x="59407" y="21156"/>
                </a:lnTo>
                <a:lnTo>
                  <a:pt x="53350" y="10702"/>
                </a:lnTo>
                <a:lnTo>
                  <a:pt x="45007" y="3785"/>
                </a:lnTo>
                <a:lnTo>
                  <a:pt x="33463" y="0"/>
                </a:lnTo>
                <a:lnTo>
                  <a:pt x="21570" y="883"/>
                </a:lnTo>
                <a:lnTo>
                  <a:pt x="10860" y="6318"/>
                </a:lnTo>
                <a:lnTo>
                  <a:pt x="3444" y="15122"/>
                </a:lnTo>
                <a:lnTo>
                  <a:pt x="0" y="26360"/>
                </a:lnTo>
                <a:lnTo>
                  <a:pt x="1354" y="38076"/>
                </a:lnTo>
                <a:lnTo>
                  <a:pt x="7507" y="48965"/>
                </a:lnTo>
                <a:lnTo>
                  <a:pt x="15628" y="55622"/>
                </a:lnTo>
                <a:lnTo>
                  <a:pt x="26831" y="59145"/>
                </a:lnTo>
                <a:lnTo>
                  <a:pt x="38783" y="58131"/>
                </a:lnTo>
                <a:close/>
              </a:path>
            </a:pathLst>
          </a:cu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23" name="object 171"/>
          <p:cNvSpPr>
            <a:spLocks/>
          </p:cNvSpPr>
          <p:nvPr/>
        </p:nvSpPr>
        <p:spPr bwMode="auto">
          <a:xfrm>
            <a:off x="541338" y="431800"/>
            <a:ext cx="7729537" cy="5876925"/>
          </a:xfrm>
          <a:custGeom>
            <a:avLst/>
            <a:gdLst>
              <a:gd name="T0" fmla="*/ 4761616 w 7728990"/>
              <a:gd name="T1" fmla="*/ 2060986 h 5877410"/>
              <a:gd name="T2" fmla="*/ 3238972 w 7728990"/>
              <a:gd name="T3" fmla="*/ 2060986 h 5877410"/>
              <a:gd name="T4" fmla="*/ 3238972 w 7728990"/>
              <a:gd name="T5" fmla="*/ 3149330 h 5877410"/>
              <a:gd name="T6" fmla="*/ 4761616 w 7728990"/>
              <a:gd name="T7" fmla="*/ 3149330 h 5877410"/>
              <a:gd name="T8" fmla="*/ 4761616 w 7728990"/>
              <a:gd name="T9" fmla="*/ 2060986 h 5877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728990" h="5877410">
                <a:moveTo>
                  <a:pt x="4760605" y="2061496"/>
                </a:moveTo>
                <a:lnTo>
                  <a:pt x="3238285" y="2061496"/>
                </a:lnTo>
                <a:lnTo>
                  <a:pt x="3238285" y="3150110"/>
                </a:lnTo>
                <a:lnTo>
                  <a:pt x="4760605" y="3150110"/>
                </a:lnTo>
                <a:lnTo>
                  <a:pt x="4760605" y="2061496"/>
                </a:lnTo>
                <a:close/>
              </a:path>
            </a:pathLst>
          </a:cu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24" name="object 172"/>
          <p:cNvSpPr>
            <a:spLocks/>
          </p:cNvSpPr>
          <p:nvPr/>
        </p:nvSpPr>
        <p:spPr bwMode="auto">
          <a:xfrm>
            <a:off x="4616450" y="2781300"/>
            <a:ext cx="92075" cy="182563"/>
          </a:xfrm>
          <a:custGeom>
            <a:avLst/>
            <a:gdLst>
              <a:gd name="T0" fmla="*/ 92426 w 91900"/>
              <a:gd name="T1" fmla="*/ 5362 h 182023"/>
              <a:gd name="T2" fmla="*/ 72725 w 91900"/>
              <a:gd name="T3" fmla="*/ 0 h 182023"/>
              <a:gd name="T4" fmla="*/ 0 w 91900"/>
              <a:gd name="T5" fmla="*/ 178272 h 182023"/>
              <a:gd name="T6" fmla="*/ 19716 w 91900"/>
              <a:gd name="T7" fmla="*/ 183648 h 182023"/>
              <a:gd name="T8" fmla="*/ 92426 w 91900"/>
              <a:gd name="T9" fmla="*/ 5362 h 1820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900" h="182023">
                <a:moveTo>
                  <a:pt x="91900" y="5314"/>
                </a:moveTo>
                <a:lnTo>
                  <a:pt x="72311" y="0"/>
                </a:lnTo>
                <a:lnTo>
                  <a:pt x="0" y="176695"/>
                </a:lnTo>
                <a:lnTo>
                  <a:pt x="19605" y="182023"/>
                </a:lnTo>
                <a:lnTo>
                  <a:pt x="91900" y="5314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25" name="object 173"/>
          <p:cNvSpPr>
            <a:spLocks/>
          </p:cNvSpPr>
          <p:nvPr/>
        </p:nvSpPr>
        <p:spPr bwMode="auto">
          <a:xfrm>
            <a:off x="4600575" y="2936875"/>
            <a:ext cx="61913" cy="88900"/>
          </a:xfrm>
          <a:custGeom>
            <a:avLst/>
            <a:gdLst>
              <a:gd name="T0" fmla="*/ 5315 w 63275"/>
              <a:gd name="T1" fmla="*/ 79409 h 89399"/>
              <a:gd name="T2" fmla="*/ 11925 w 63275"/>
              <a:gd name="T3" fmla="*/ 69800 h 89399"/>
              <a:gd name="T4" fmla="*/ 19710 w 63275"/>
              <a:gd name="T5" fmla="*/ 59183 h 89399"/>
              <a:gd name="T6" fmla="*/ 27816 w 63275"/>
              <a:gd name="T7" fmla="*/ 48601 h 89399"/>
              <a:gd name="T8" fmla="*/ 36855 w 63275"/>
              <a:gd name="T9" fmla="*/ 38777 h 89399"/>
              <a:gd name="T10" fmla="*/ 45029 w 63275"/>
              <a:gd name="T11" fmla="*/ 30219 h 89399"/>
              <a:gd name="T12" fmla="*/ 53030 w 63275"/>
              <a:gd name="T13" fmla="*/ 21986 h 89399"/>
              <a:gd name="T14" fmla="*/ 59276 w 63275"/>
              <a:gd name="T15" fmla="*/ 15510 h 89399"/>
              <a:gd name="T16" fmla="*/ 3627 w 63275"/>
              <a:gd name="T17" fmla="*/ 0 h 89399"/>
              <a:gd name="T18" fmla="*/ 4631 w 63275"/>
              <a:gd name="T19" fmla="*/ 8060 h 89399"/>
              <a:gd name="T20" fmla="*/ 5268 w 63275"/>
              <a:gd name="T21" fmla="*/ 21153 h 89399"/>
              <a:gd name="T22" fmla="*/ 5172 w 63275"/>
              <a:gd name="T23" fmla="*/ 36302 h 89399"/>
              <a:gd name="T24" fmla="*/ 4837 w 63275"/>
              <a:gd name="T25" fmla="*/ 42397 h 89399"/>
              <a:gd name="T26" fmla="*/ 4346 w 63275"/>
              <a:gd name="T27" fmla="*/ 57082 h 89399"/>
              <a:gd name="T28" fmla="*/ 3070 w 63275"/>
              <a:gd name="T29" fmla="*/ 70344 h 89399"/>
              <a:gd name="T30" fmla="*/ 1305 w 63275"/>
              <a:gd name="T31" fmla="*/ 81675 h 89399"/>
              <a:gd name="T32" fmla="*/ 0 w 63275"/>
              <a:gd name="T33" fmla="*/ 87911 h 89399"/>
              <a:gd name="T34" fmla="*/ 5315 w 63275"/>
              <a:gd name="T35" fmla="*/ 79409 h 8939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3275" h="89399">
                <a:moveTo>
                  <a:pt x="5673" y="80754"/>
                </a:moveTo>
                <a:lnTo>
                  <a:pt x="12729" y="70982"/>
                </a:lnTo>
                <a:lnTo>
                  <a:pt x="21040" y="60185"/>
                </a:lnTo>
                <a:lnTo>
                  <a:pt x="29692" y="49424"/>
                </a:lnTo>
                <a:lnTo>
                  <a:pt x="39342" y="39434"/>
                </a:lnTo>
                <a:lnTo>
                  <a:pt x="48067" y="30732"/>
                </a:lnTo>
                <a:lnTo>
                  <a:pt x="56607" y="22358"/>
                </a:lnTo>
                <a:lnTo>
                  <a:pt x="63275" y="15773"/>
                </a:lnTo>
                <a:lnTo>
                  <a:pt x="3872" y="0"/>
                </a:lnTo>
                <a:lnTo>
                  <a:pt x="4943" y="8196"/>
                </a:lnTo>
                <a:lnTo>
                  <a:pt x="5623" y="21511"/>
                </a:lnTo>
                <a:lnTo>
                  <a:pt x="5521" y="36917"/>
                </a:lnTo>
                <a:lnTo>
                  <a:pt x="5163" y="43115"/>
                </a:lnTo>
                <a:lnTo>
                  <a:pt x="4640" y="58048"/>
                </a:lnTo>
                <a:lnTo>
                  <a:pt x="3278" y="71535"/>
                </a:lnTo>
                <a:lnTo>
                  <a:pt x="1393" y="83058"/>
                </a:lnTo>
                <a:lnTo>
                  <a:pt x="0" y="89399"/>
                </a:lnTo>
                <a:lnTo>
                  <a:pt x="5673" y="80754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26" name="object 174"/>
          <p:cNvSpPr>
            <a:spLocks/>
          </p:cNvSpPr>
          <p:nvPr/>
        </p:nvSpPr>
        <p:spPr bwMode="auto">
          <a:xfrm>
            <a:off x="4662488" y="2719388"/>
            <a:ext cx="63500" cy="88900"/>
          </a:xfrm>
          <a:custGeom>
            <a:avLst/>
            <a:gdLst>
              <a:gd name="T0" fmla="*/ 58765 w 63257"/>
              <a:gd name="T1" fmla="*/ 44465 h 89399"/>
              <a:gd name="T2" fmla="*/ 59318 w 63257"/>
              <a:gd name="T3" fmla="*/ 30102 h 89399"/>
              <a:gd name="T4" fmla="*/ 60752 w 63257"/>
              <a:gd name="T5" fmla="*/ 16897 h 89399"/>
              <a:gd name="T6" fmla="*/ 62724 w 63257"/>
              <a:gd name="T7" fmla="*/ 5524 h 89399"/>
              <a:gd name="T8" fmla="*/ 63989 w 63257"/>
              <a:gd name="T9" fmla="*/ 0 h 89399"/>
              <a:gd name="T10" fmla="*/ 58138 w 63257"/>
              <a:gd name="T11" fmla="*/ 8198 h 89399"/>
              <a:gd name="T12" fmla="*/ 50841 w 63257"/>
              <a:gd name="T13" fmla="*/ 17944 h 89399"/>
              <a:gd name="T14" fmla="*/ 42235 w 63257"/>
              <a:gd name="T15" fmla="*/ 28694 h 89399"/>
              <a:gd name="T16" fmla="*/ 33953 w 63257"/>
              <a:gd name="T17" fmla="*/ 38260 h 89399"/>
              <a:gd name="T18" fmla="*/ 24343 w 63257"/>
              <a:gd name="T19" fmla="*/ 48564 h 89399"/>
              <a:gd name="T20" fmla="*/ 15648 w 63257"/>
              <a:gd name="T21" fmla="*/ 57312 h 89399"/>
              <a:gd name="T22" fmla="*/ 7151 w 63257"/>
              <a:gd name="T23" fmla="*/ 65518 h 89399"/>
              <a:gd name="T24" fmla="*/ 0 w 63257"/>
              <a:gd name="T25" fmla="*/ 72399 h 89399"/>
              <a:gd name="T26" fmla="*/ 60071 w 63257"/>
              <a:gd name="T27" fmla="*/ 87911 h 89399"/>
              <a:gd name="T28" fmla="*/ 59011 w 63257"/>
              <a:gd name="T29" fmla="*/ 80086 h 89399"/>
              <a:gd name="T30" fmla="*/ 58317 w 63257"/>
              <a:gd name="T31" fmla="*/ 67252 h 89399"/>
              <a:gd name="T32" fmla="*/ 58361 w 63257"/>
              <a:gd name="T33" fmla="*/ 52031 h 89399"/>
              <a:gd name="T34" fmla="*/ 58765 w 63257"/>
              <a:gd name="T35" fmla="*/ 44465 h 8939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3257" h="89399">
                <a:moveTo>
                  <a:pt x="58093" y="45218"/>
                </a:moveTo>
                <a:lnTo>
                  <a:pt x="58640" y="30612"/>
                </a:lnTo>
                <a:lnTo>
                  <a:pt x="60057" y="17183"/>
                </a:lnTo>
                <a:lnTo>
                  <a:pt x="62007" y="5617"/>
                </a:lnTo>
                <a:lnTo>
                  <a:pt x="63257" y="0"/>
                </a:lnTo>
                <a:lnTo>
                  <a:pt x="57473" y="8337"/>
                </a:lnTo>
                <a:lnTo>
                  <a:pt x="50259" y="18248"/>
                </a:lnTo>
                <a:lnTo>
                  <a:pt x="41752" y="29180"/>
                </a:lnTo>
                <a:lnTo>
                  <a:pt x="33565" y="38908"/>
                </a:lnTo>
                <a:lnTo>
                  <a:pt x="24065" y="49387"/>
                </a:lnTo>
                <a:lnTo>
                  <a:pt x="15469" y="58282"/>
                </a:lnTo>
                <a:lnTo>
                  <a:pt x="7070" y="66628"/>
                </a:lnTo>
                <a:lnTo>
                  <a:pt x="0" y="73625"/>
                </a:lnTo>
                <a:lnTo>
                  <a:pt x="59384" y="89399"/>
                </a:lnTo>
                <a:lnTo>
                  <a:pt x="58336" y="81443"/>
                </a:lnTo>
                <a:lnTo>
                  <a:pt x="57651" y="68391"/>
                </a:lnTo>
                <a:lnTo>
                  <a:pt x="57694" y="52912"/>
                </a:lnTo>
                <a:lnTo>
                  <a:pt x="58093" y="45218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27" name="object 175"/>
          <p:cNvSpPr>
            <a:spLocks/>
          </p:cNvSpPr>
          <p:nvPr/>
        </p:nvSpPr>
        <p:spPr bwMode="auto">
          <a:xfrm>
            <a:off x="4165600" y="3065463"/>
            <a:ext cx="96838" cy="77787"/>
          </a:xfrm>
          <a:custGeom>
            <a:avLst/>
            <a:gdLst>
              <a:gd name="T0" fmla="*/ 18774 w 96840"/>
              <a:gd name="T1" fmla="*/ 40773 h 78883"/>
              <a:gd name="T2" fmla="*/ 32604 w 96840"/>
              <a:gd name="T3" fmla="*/ 45909 h 78883"/>
              <a:gd name="T4" fmla="*/ 47072 w 96840"/>
              <a:gd name="T5" fmla="*/ 51628 h 78883"/>
              <a:gd name="T6" fmla="*/ 63070 w 96840"/>
              <a:gd name="T7" fmla="*/ 58303 h 78883"/>
              <a:gd name="T8" fmla="*/ 75565 w 96840"/>
              <a:gd name="T9" fmla="*/ 64176 h 78883"/>
              <a:gd name="T10" fmla="*/ 86341 w 96840"/>
              <a:gd name="T11" fmla="*/ 69742 h 78883"/>
              <a:gd name="T12" fmla="*/ 95189 w 96840"/>
              <a:gd name="T13" fmla="*/ 74683 h 78883"/>
              <a:gd name="T14" fmla="*/ 96834 w 96840"/>
              <a:gd name="T15" fmla="*/ 75640 h 78883"/>
              <a:gd name="T16" fmla="*/ 90113 w 96840"/>
              <a:gd name="T17" fmla="*/ 68380 h 78883"/>
              <a:gd name="T18" fmla="*/ 82368 w 96840"/>
              <a:gd name="T19" fmla="*/ 59294 h 78883"/>
              <a:gd name="T20" fmla="*/ 74137 w 96840"/>
              <a:gd name="T21" fmla="*/ 48595 h 78883"/>
              <a:gd name="T22" fmla="*/ 67127 w 96840"/>
              <a:gd name="T23" fmla="*/ 38331 h 78883"/>
              <a:gd name="T24" fmla="*/ 59561 w 96840"/>
              <a:gd name="T25" fmla="*/ 26693 h 78883"/>
              <a:gd name="T26" fmla="*/ 53561 w 96840"/>
              <a:gd name="T27" fmla="*/ 16353 h 78883"/>
              <a:gd name="T28" fmla="*/ 48291 w 96840"/>
              <a:gd name="T29" fmla="*/ 6265 h 78883"/>
              <a:gd name="T30" fmla="*/ 45181 w 96840"/>
              <a:gd name="T31" fmla="*/ 0 h 78883"/>
              <a:gd name="T32" fmla="*/ 0 w 96840"/>
              <a:gd name="T33" fmla="*/ 34298 h 78883"/>
              <a:gd name="T34" fmla="*/ 7323 w 96840"/>
              <a:gd name="T35" fmla="*/ 36732 h 78883"/>
              <a:gd name="T36" fmla="*/ 18774 w 96840"/>
              <a:gd name="T37" fmla="*/ 40773 h 7888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96840" h="78883">
                <a:moveTo>
                  <a:pt x="18774" y="42521"/>
                </a:moveTo>
                <a:lnTo>
                  <a:pt x="32607" y="47877"/>
                </a:lnTo>
                <a:lnTo>
                  <a:pt x="47075" y="53841"/>
                </a:lnTo>
                <a:lnTo>
                  <a:pt x="63073" y="60802"/>
                </a:lnTo>
                <a:lnTo>
                  <a:pt x="75571" y="66927"/>
                </a:lnTo>
                <a:lnTo>
                  <a:pt x="86347" y="72733"/>
                </a:lnTo>
                <a:lnTo>
                  <a:pt x="95195" y="77884"/>
                </a:lnTo>
                <a:lnTo>
                  <a:pt x="96840" y="78883"/>
                </a:lnTo>
                <a:lnTo>
                  <a:pt x="90119" y="71311"/>
                </a:lnTo>
                <a:lnTo>
                  <a:pt x="82374" y="61835"/>
                </a:lnTo>
                <a:lnTo>
                  <a:pt x="74143" y="50678"/>
                </a:lnTo>
                <a:lnTo>
                  <a:pt x="67130" y="39974"/>
                </a:lnTo>
                <a:lnTo>
                  <a:pt x="59564" y="27837"/>
                </a:lnTo>
                <a:lnTo>
                  <a:pt x="53564" y="17054"/>
                </a:lnTo>
                <a:lnTo>
                  <a:pt x="48294" y="6534"/>
                </a:lnTo>
                <a:lnTo>
                  <a:pt x="45184" y="0"/>
                </a:lnTo>
                <a:lnTo>
                  <a:pt x="0" y="35768"/>
                </a:lnTo>
                <a:lnTo>
                  <a:pt x="7323" y="38307"/>
                </a:lnTo>
                <a:lnTo>
                  <a:pt x="18774" y="42521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28" name="object 176"/>
          <p:cNvSpPr>
            <a:spLocks/>
          </p:cNvSpPr>
          <p:nvPr/>
        </p:nvSpPr>
        <p:spPr bwMode="auto">
          <a:xfrm>
            <a:off x="4051300" y="2971800"/>
            <a:ext cx="96838" cy="77788"/>
          </a:xfrm>
          <a:custGeom>
            <a:avLst/>
            <a:gdLst>
              <a:gd name="T0" fmla="*/ 1636 w 96840"/>
              <a:gd name="T1" fmla="*/ 982 h 77831"/>
              <a:gd name="T2" fmla="*/ 0 w 96840"/>
              <a:gd name="T3" fmla="*/ 0 h 77831"/>
              <a:gd name="T4" fmla="*/ 6720 w 96840"/>
              <a:gd name="T5" fmla="*/ 7560 h 77831"/>
              <a:gd name="T6" fmla="*/ 14463 w 96840"/>
              <a:gd name="T7" fmla="*/ 17022 h 77831"/>
              <a:gd name="T8" fmla="*/ 22688 w 96840"/>
              <a:gd name="T9" fmla="*/ 28163 h 77831"/>
              <a:gd name="T10" fmla="*/ 29689 w 96840"/>
              <a:gd name="T11" fmla="*/ 38858 h 77831"/>
              <a:gd name="T12" fmla="*/ 37394 w 96840"/>
              <a:gd name="T13" fmla="*/ 50727 h 77831"/>
              <a:gd name="T14" fmla="*/ 43484 w 96840"/>
              <a:gd name="T15" fmla="*/ 61647 h 77831"/>
              <a:gd name="T16" fmla="*/ 48850 w 96840"/>
              <a:gd name="T17" fmla="*/ 72197 h 77831"/>
              <a:gd name="T18" fmla="*/ 51636 w 96840"/>
              <a:gd name="T19" fmla="*/ 77702 h 77831"/>
              <a:gd name="T20" fmla="*/ 96834 w 96840"/>
              <a:gd name="T21" fmla="*/ 42008 h 77831"/>
              <a:gd name="T22" fmla="*/ 89444 w 96840"/>
              <a:gd name="T23" fmla="*/ 39605 h 77831"/>
              <a:gd name="T24" fmla="*/ 77879 w 96840"/>
              <a:gd name="T25" fmla="*/ 35701 h 77831"/>
              <a:gd name="T26" fmla="*/ 63927 w 96840"/>
              <a:gd name="T27" fmla="*/ 30659 h 77831"/>
              <a:gd name="T28" fmla="*/ 49366 w 96840"/>
              <a:gd name="T29" fmla="*/ 24836 h 77831"/>
              <a:gd name="T30" fmla="*/ 33752 w 96840"/>
              <a:gd name="T31" fmla="*/ 17613 h 77831"/>
              <a:gd name="T32" fmla="*/ 21259 w 96840"/>
              <a:gd name="T33" fmla="*/ 11521 h 77831"/>
              <a:gd name="T34" fmla="*/ 10483 w 96840"/>
              <a:gd name="T35" fmla="*/ 5949 h 77831"/>
              <a:gd name="T36" fmla="*/ 1636 w 96840"/>
              <a:gd name="T37" fmla="*/ 982 h 7783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96840" h="77831">
                <a:moveTo>
                  <a:pt x="1636" y="985"/>
                </a:moveTo>
                <a:lnTo>
                  <a:pt x="0" y="0"/>
                </a:lnTo>
                <a:lnTo>
                  <a:pt x="6720" y="7572"/>
                </a:lnTo>
                <a:lnTo>
                  <a:pt x="14463" y="17049"/>
                </a:lnTo>
                <a:lnTo>
                  <a:pt x="22688" y="28211"/>
                </a:lnTo>
                <a:lnTo>
                  <a:pt x="29692" y="38922"/>
                </a:lnTo>
                <a:lnTo>
                  <a:pt x="37397" y="50811"/>
                </a:lnTo>
                <a:lnTo>
                  <a:pt x="43487" y="61749"/>
                </a:lnTo>
                <a:lnTo>
                  <a:pt x="48853" y="72317"/>
                </a:lnTo>
                <a:lnTo>
                  <a:pt x="51639" y="77831"/>
                </a:lnTo>
                <a:lnTo>
                  <a:pt x="96840" y="42077"/>
                </a:lnTo>
                <a:lnTo>
                  <a:pt x="89450" y="39671"/>
                </a:lnTo>
                <a:lnTo>
                  <a:pt x="77885" y="35761"/>
                </a:lnTo>
                <a:lnTo>
                  <a:pt x="63930" y="30710"/>
                </a:lnTo>
                <a:lnTo>
                  <a:pt x="49369" y="24878"/>
                </a:lnTo>
                <a:lnTo>
                  <a:pt x="33755" y="17643"/>
                </a:lnTo>
                <a:lnTo>
                  <a:pt x="21259" y="11539"/>
                </a:lnTo>
                <a:lnTo>
                  <a:pt x="10483" y="5958"/>
                </a:lnTo>
                <a:lnTo>
                  <a:pt x="1636" y="985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29" name="object 177"/>
          <p:cNvSpPr>
            <a:spLocks/>
          </p:cNvSpPr>
          <p:nvPr/>
        </p:nvSpPr>
        <p:spPr bwMode="auto">
          <a:xfrm>
            <a:off x="4103688" y="3003550"/>
            <a:ext cx="814387" cy="98425"/>
          </a:xfrm>
          <a:custGeom>
            <a:avLst/>
            <a:gdLst>
              <a:gd name="T0" fmla="*/ 14619 w 814296"/>
              <a:gd name="T1" fmla="*/ 10303 h 97713"/>
              <a:gd name="T2" fmla="*/ 0 w 814296"/>
              <a:gd name="T3" fmla="*/ 22469 h 97713"/>
              <a:gd name="T4" fmla="*/ 92997 w 814296"/>
              <a:gd name="T5" fmla="*/ 99864 h 97713"/>
              <a:gd name="T6" fmla="*/ 107617 w 814296"/>
              <a:gd name="T7" fmla="*/ 87698 h 97713"/>
              <a:gd name="T8" fmla="*/ 14619 w 814296"/>
              <a:gd name="T9" fmla="*/ 10303 h 97713"/>
              <a:gd name="T10" fmla="*/ 801656 w 814296"/>
              <a:gd name="T11" fmla="*/ 0 h 97713"/>
              <a:gd name="T12" fmla="*/ 698325 w 814296"/>
              <a:gd name="T13" fmla="*/ 68798 h 97713"/>
              <a:gd name="T14" fmla="*/ 711238 w 814296"/>
              <a:gd name="T15" fmla="*/ 82225 h 97713"/>
              <a:gd name="T16" fmla="*/ 814569 w 814296"/>
              <a:gd name="T17" fmla="*/ 13426 h 97713"/>
              <a:gd name="T18" fmla="*/ 801656 w 814296"/>
              <a:gd name="T19" fmla="*/ 0 h 977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14296" h="97713">
                <a:moveTo>
                  <a:pt x="14613" y="10081"/>
                </a:moveTo>
                <a:lnTo>
                  <a:pt x="0" y="21985"/>
                </a:lnTo>
                <a:lnTo>
                  <a:pt x="92967" y="97713"/>
                </a:lnTo>
                <a:lnTo>
                  <a:pt x="107581" y="85809"/>
                </a:lnTo>
                <a:lnTo>
                  <a:pt x="14613" y="10081"/>
                </a:lnTo>
                <a:close/>
              </a:path>
              <a:path w="814296" h="97713">
                <a:moveTo>
                  <a:pt x="801386" y="0"/>
                </a:moveTo>
                <a:lnTo>
                  <a:pt x="698091" y="67315"/>
                </a:lnTo>
                <a:lnTo>
                  <a:pt x="711001" y="80453"/>
                </a:lnTo>
                <a:lnTo>
                  <a:pt x="814296" y="13137"/>
                </a:lnTo>
                <a:lnTo>
                  <a:pt x="801386" y="0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30" name="object 178"/>
          <p:cNvSpPr>
            <a:spLocks/>
          </p:cNvSpPr>
          <p:nvPr/>
        </p:nvSpPr>
        <p:spPr bwMode="auto">
          <a:xfrm>
            <a:off x="4741863" y="3048000"/>
            <a:ext cx="101600" cy="73025"/>
          </a:xfrm>
          <a:custGeom>
            <a:avLst/>
            <a:gdLst>
              <a:gd name="T0" fmla="*/ 7304 w 102004"/>
              <a:gd name="T1" fmla="*/ 64978 h 73625"/>
              <a:gd name="T2" fmla="*/ 0 w 102004"/>
              <a:gd name="T3" fmla="*/ 71840 h 73625"/>
              <a:gd name="T4" fmla="*/ 8876 w 102004"/>
              <a:gd name="T5" fmla="*/ 67591 h 73625"/>
              <a:gd name="T6" fmla="*/ 19581 w 102004"/>
              <a:gd name="T7" fmla="*/ 63268 h 73625"/>
              <a:gd name="T8" fmla="*/ 31930 w 102004"/>
              <a:gd name="T9" fmla="*/ 58796 h 73625"/>
              <a:gd name="T10" fmla="*/ 45737 w 102004"/>
              <a:gd name="T11" fmla="*/ 54101 h 73625"/>
              <a:gd name="T12" fmla="*/ 51027 w 102004"/>
              <a:gd name="T13" fmla="*/ 52344 h 73625"/>
              <a:gd name="T14" fmla="*/ 64202 w 102004"/>
              <a:gd name="T15" fmla="*/ 48337 h 73625"/>
              <a:gd name="T16" fmla="*/ 76225 w 102004"/>
              <a:gd name="T17" fmla="*/ 45070 h 73625"/>
              <a:gd name="T18" fmla="*/ 87763 w 102004"/>
              <a:gd name="T19" fmla="*/ 42185 h 73625"/>
              <a:gd name="T20" fmla="*/ 99477 w 102004"/>
              <a:gd name="T21" fmla="*/ 39330 h 73625"/>
              <a:gd name="T22" fmla="*/ 100797 w 102004"/>
              <a:gd name="T23" fmla="*/ 39005 h 73625"/>
              <a:gd name="T24" fmla="*/ 62507 w 102004"/>
              <a:gd name="T25" fmla="*/ 0 h 73625"/>
              <a:gd name="T26" fmla="*/ 58342 w 102004"/>
              <a:gd name="T27" fmla="*/ 6625 h 73625"/>
              <a:gd name="T28" fmla="*/ 50856 w 102004"/>
              <a:gd name="T29" fmla="*/ 16754 h 73625"/>
              <a:gd name="T30" fmla="*/ 41297 w 102004"/>
              <a:gd name="T31" fmla="*/ 28386 h 73625"/>
              <a:gd name="T32" fmla="*/ 34443 w 102004"/>
              <a:gd name="T33" fmla="*/ 35926 h 73625"/>
              <a:gd name="T34" fmla="*/ 24916 w 102004"/>
              <a:gd name="T35" fmla="*/ 46899 h 73625"/>
              <a:gd name="T36" fmla="*/ 15748 w 102004"/>
              <a:gd name="T37" fmla="*/ 56615 h 73625"/>
              <a:gd name="T38" fmla="*/ 7304 w 102004"/>
              <a:gd name="T39" fmla="*/ 64978 h 7362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2004" h="73625">
                <a:moveTo>
                  <a:pt x="7391" y="66593"/>
                </a:moveTo>
                <a:lnTo>
                  <a:pt x="0" y="73625"/>
                </a:lnTo>
                <a:lnTo>
                  <a:pt x="8982" y="69271"/>
                </a:lnTo>
                <a:lnTo>
                  <a:pt x="19815" y="64840"/>
                </a:lnTo>
                <a:lnTo>
                  <a:pt x="32312" y="60257"/>
                </a:lnTo>
                <a:lnTo>
                  <a:pt x="46285" y="55446"/>
                </a:lnTo>
                <a:lnTo>
                  <a:pt x="51639" y="53645"/>
                </a:lnTo>
                <a:lnTo>
                  <a:pt x="64970" y="49538"/>
                </a:lnTo>
                <a:lnTo>
                  <a:pt x="77138" y="46189"/>
                </a:lnTo>
                <a:lnTo>
                  <a:pt x="88814" y="43233"/>
                </a:lnTo>
                <a:lnTo>
                  <a:pt x="100669" y="40307"/>
                </a:lnTo>
                <a:lnTo>
                  <a:pt x="102004" y="39974"/>
                </a:lnTo>
                <a:lnTo>
                  <a:pt x="63257" y="0"/>
                </a:lnTo>
                <a:lnTo>
                  <a:pt x="59041" y="6789"/>
                </a:lnTo>
                <a:lnTo>
                  <a:pt x="51465" y="17171"/>
                </a:lnTo>
                <a:lnTo>
                  <a:pt x="41792" y="29091"/>
                </a:lnTo>
                <a:lnTo>
                  <a:pt x="34856" y="36819"/>
                </a:lnTo>
                <a:lnTo>
                  <a:pt x="25214" y="48064"/>
                </a:lnTo>
                <a:lnTo>
                  <a:pt x="15937" y="58022"/>
                </a:lnTo>
                <a:lnTo>
                  <a:pt x="7391" y="66593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31" name="object 179"/>
          <p:cNvSpPr>
            <a:spLocks/>
          </p:cNvSpPr>
          <p:nvPr/>
        </p:nvSpPr>
        <p:spPr bwMode="auto">
          <a:xfrm>
            <a:off x="4875213" y="2968625"/>
            <a:ext cx="101600" cy="73025"/>
          </a:xfrm>
          <a:custGeom>
            <a:avLst/>
            <a:gdLst>
              <a:gd name="T0" fmla="*/ 38271 w 102004"/>
              <a:gd name="T1" fmla="*/ 71840 h 73625"/>
              <a:gd name="T2" fmla="*/ 42331 w 102004"/>
              <a:gd name="T3" fmla="*/ 65349 h 73625"/>
              <a:gd name="T4" fmla="*/ 49619 w 102004"/>
              <a:gd name="T5" fmla="*/ 55323 h 73625"/>
              <a:gd name="T6" fmla="*/ 58954 w 102004"/>
              <a:gd name="T7" fmla="*/ 43546 h 73625"/>
              <a:gd name="T8" fmla="*/ 66352 w 102004"/>
              <a:gd name="T9" fmla="*/ 34901 h 73625"/>
              <a:gd name="T10" fmla="*/ 76022 w 102004"/>
              <a:gd name="T11" fmla="*/ 23782 h 73625"/>
              <a:gd name="T12" fmla="*/ 85313 w 102004"/>
              <a:gd name="T13" fmla="*/ 14063 h 73625"/>
              <a:gd name="T14" fmla="*/ 93849 w 102004"/>
              <a:gd name="T15" fmla="*/ 5947 h 73625"/>
              <a:gd name="T16" fmla="*/ 100797 w 102004"/>
              <a:gd name="T17" fmla="*/ 0 h 73625"/>
              <a:gd name="T18" fmla="*/ 91923 w 102004"/>
              <a:gd name="T19" fmla="*/ 3828 h 73625"/>
              <a:gd name="T20" fmla="*/ 81220 w 102004"/>
              <a:gd name="T21" fmla="*/ 8155 h 73625"/>
              <a:gd name="T22" fmla="*/ 68872 w 102004"/>
              <a:gd name="T23" fmla="*/ 12833 h 73625"/>
              <a:gd name="T24" fmla="*/ 55062 w 102004"/>
              <a:gd name="T25" fmla="*/ 17711 h 73625"/>
              <a:gd name="T26" fmla="*/ 49752 w 102004"/>
              <a:gd name="T27" fmla="*/ 19496 h 73625"/>
              <a:gd name="T28" fmla="*/ 36575 w 102004"/>
              <a:gd name="T29" fmla="*/ 23503 h 73625"/>
              <a:gd name="T30" fmla="*/ 24550 w 102004"/>
              <a:gd name="T31" fmla="*/ 26773 h 73625"/>
              <a:gd name="T32" fmla="*/ 13014 w 102004"/>
              <a:gd name="T33" fmla="*/ 29661 h 73625"/>
              <a:gd name="T34" fmla="*/ 1306 w 102004"/>
              <a:gd name="T35" fmla="*/ 32525 h 73625"/>
              <a:gd name="T36" fmla="*/ 0 w 102004"/>
              <a:gd name="T37" fmla="*/ 32848 h 73625"/>
              <a:gd name="T38" fmla="*/ 38271 w 102004"/>
              <a:gd name="T39" fmla="*/ 71840 h 7362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2004" h="73625">
                <a:moveTo>
                  <a:pt x="38729" y="73625"/>
                </a:moveTo>
                <a:lnTo>
                  <a:pt x="42838" y="66973"/>
                </a:lnTo>
                <a:lnTo>
                  <a:pt x="50213" y="56698"/>
                </a:lnTo>
                <a:lnTo>
                  <a:pt x="59659" y="44629"/>
                </a:lnTo>
                <a:lnTo>
                  <a:pt x="67147" y="35768"/>
                </a:lnTo>
                <a:lnTo>
                  <a:pt x="76932" y="24373"/>
                </a:lnTo>
                <a:lnTo>
                  <a:pt x="86335" y="14413"/>
                </a:lnTo>
                <a:lnTo>
                  <a:pt x="94973" y="6095"/>
                </a:lnTo>
                <a:lnTo>
                  <a:pt x="102004" y="0"/>
                </a:lnTo>
                <a:lnTo>
                  <a:pt x="93024" y="3923"/>
                </a:lnTo>
                <a:lnTo>
                  <a:pt x="82193" y="8358"/>
                </a:lnTo>
                <a:lnTo>
                  <a:pt x="69697" y="13151"/>
                </a:lnTo>
                <a:lnTo>
                  <a:pt x="55722" y="18152"/>
                </a:lnTo>
                <a:lnTo>
                  <a:pt x="50348" y="19980"/>
                </a:lnTo>
                <a:lnTo>
                  <a:pt x="37013" y="24087"/>
                </a:lnTo>
                <a:lnTo>
                  <a:pt x="24844" y="27439"/>
                </a:lnTo>
                <a:lnTo>
                  <a:pt x="13170" y="30399"/>
                </a:lnTo>
                <a:lnTo>
                  <a:pt x="1321" y="33333"/>
                </a:lnTo>
                <a:lnTo>
                  <a:pt x="0" y="33664"/>
                </a:lnTo>
                <a:lnTo>
                  <a:pt x="38729" y="73625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32" name="object 180"/>
          <p:cNvSpPr>
            <a:spLocks/>
          </p:cNvSpPr>
          <p:nvPr/>
        </p:nvSpPr>
        <p:spPr bwMode="auto">
          <a:xfrm>
            <a:off x="4337050" y="2786063"/>
            <a:ext cx="74613" cy="184150"/>
          </a:xfrm>
          <a:custGeom>
            <a:avLst/>
            <a:gdLst>
              <a:gd name="T0" fmla="*/ 19300 w 75547"/>
              <a:gd name="T1" fmla="*/ 0 h 183958"/>
              <a:gd name="T2" fmla="*/ 0 w 75547"/>
              <a:gd name="T3" fmla="*/ 4120 h 183958"/>
              <a:gd name="T4" fmla="*/ 53478 w 75547"/>
              <a:gd name="T5" fmla="*/ 184534 h 183958"/>
              <a:gd name="T6" fmla="*/ 72780 w 75547"/>
              <a:gd name="T7" fmla="*/ 180428 h 183958"/>
              <a:gd name="T8" fmla="*/ 19300 w 75547"/>
              <a:gd name="T9" fmla="*/ 0 h 1839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5547" h="183958">
                <a:moveTo>
                  <a:pt x="20035" y="0"/>
                </a:moveTo>
                <a:lnTo>
                  <a:pt x="0" y="4108"/>
                </a:lnTo>
                <a:lnTo>
                  <a:pt x="55511" y="183958"/>
                </a:lnTo>
                <a:lnTo>
                  <a:pt x="75547" y="179864"/>
                </a:lnTo>
                <a:lnTo>
                  <a:pt x="20035" y="0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33" name="object 181"/>
          <p:cNvSpPr>
            <a:spLocks/>
          </p:cNvSpPr>
          <p:nvPr/>
        </p:nvSpPr>
        <p:spPr bwMode="auto">
          <a:xfrm>
            <a:off x="4365625" y="2946400"/>
            <a:ext cx="61913" cy="88900"/>
          </a:xfrm>
          <a:custGeom>
            <a:avLst/>
            <a:gdLst>
              <a:gd name="T0" fmla="*/ 56276 w 60675"/>
              <a:gd name="T1" fmla="*/ 80733 h 89399"/>
              <a:gd name="T2" fmla="*/ 60351 w 60675"/>
              <a:gd name="T3" fmla="*/ 87911 h 89399"/>
              <a:gd name="T4" fmla="*/ 59281 w 60675"/>
              <a:gd name="T5" fmla="*/ 78121 h 89399"/>
              <a:gd name="T6" fmla="*/ 58549 w 60675"/>
              <a:gd name="T7" fmla="*/ 66052 h 89399"/>
              <a:gd name="T8" fmla="*/ 58490 w 60675"/>
              <a:gd name="T9" fmla="*/ 52213 h 89399"/>
              <a:gd name="T10" fmla="*/ 58979 w 60675"/>
              <a:gd name="T11" fmla="*/ 42397 h 89399"/>
              <a:gd name="T12" fmla="*/ 60466 w 60675"/>
              <a:gd name="T13" fmla="*/ 28811 h 89399"/>
              <a:gd name="T14" fmla="*/ 62245 w 60675"/>
              <a:gd name="T15" fmla="*/ 16573 h 89399"/>
              <a:gd name="T16" fmla="*/ 63904 w 60675"/>
              <a:gd name="T17" fmla="*/ 4906 h 89399"/>
              <a:gd name="T18" fmla="*/ 64465 w 60675"/>
              <a:gd name="T19" fmla="*/ 0 h 89399"/>
              <a:gd name="T20" fmla="*/ 0 w 60675"/>
              <a:gd name="T21" fmla="*/ 12409 h 89399"/>
              <a:gd name="T22" fmla="*/ 6255 w 60675"/>
              <a:gd name="T23" fmla="*/ 18142 h 89399"/>
              <a:gd name="T24" fmla="*/ 15227 w 60675"/>
              <a:gd name="T25" fmla="*/ 27560 h 89399"/>
              <a:gd name="T26" fmla="*/ 25487 w 60675"/>
              <a:gd name="T27" fmla="*/ 38983 h 89399"/>
              <a:gd name="T28" fmla="*/ 32918 w 60675"/>
              <a:gd name="T29" fmla="*/ 47568 h 89399"/>
              <a:gd name="T30" fmla="*/ 42031 w 60675"/>
              <a:gd name="T31" fmla="*/ 59498 h 89399"/>
              <a:gd name="T32" fmla="*/ 49867 w 60675"/>
              <a:gd name="T33" fmla="*/ 70664 h 89399"/>
              <a:gd name="T34" fmla="*/ 56276 w 60675"/>
              <a:gd name="T35" fmla="*/ 80733 h 8939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0675" h="89399">
                <a:moveTo>
                  <a:pt x="52967" y="82100"/>
                </a:moveTo>
                <a:lnTo>
                  <a:pt x="56802" y="89399"/>
                </a:lnTo>
                <a:lnTo>
                  <a:pt x="55796" y="79443"/>
                </a:lnTo>
                <a:lnTo>
                  <a:pt x="55107" y="67171"/>
                </a:lnTo>
                <a:lnTo>
                  <a:pt x="55051" y="53097"/>
                </a:lnTo>
                <a:lnTo>
                  <a:pt x="55511" y="43115"/>
                </a:lnTo>
                <a:lnTo>
                  <a:pt x="56911" y="29300"/>
                </a:lnTo>
                <a:lnTo>
                  <a:pt x="58585" y="16854"/>
                </a:lnTo>
                <a:lnTo>
                  <a:pt x="60147" y="4990"/>
                </a:lnTo>
                <a:lnTo>
                  <a:pt x="60675" y="0"/>
                </a:lnTo>
                <a:lnTo>
                  <a:pt x="0" y="12619"/>
                </a:lnTo>
                <a:lnTo>
                  <a:pt x="5887" y="18449"/>
                </a:lnTo>
                <a:lnTo>
                  <a:pt x="14333" y="28027"/>
                </a:lnTo>
                <a:lnTo>
                  <a:pt x="23989" y="39643"/>
                </a:lnTo>
                <a:lnTo>
                  <a:pt x="30983" y="48373"/>
                </a:lnTo>
                <a:lnTo>
                  <a:pt x="39560" y="60506"/>
                </a:lnTo>
                <a:lnTo>
                  <a:pt x="46935" y="71861"/>
                </a:lnTo>
                <a:lnTo>
                  <a:pt x="52967" y="82100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34" name="object 182"/>
          <p:cNvSpPr>
            <a:spLocks/>
          </p:cNvSpPr>
          <p:nvPr/>
        </p:nvSpPr>
        <p:spPr bwMode="auto">
          <a:xfrm>
            <a:off x="4321175" y="2722563"/>
            <a:ext cx="60325" cy="87312"/>
          </a:xfrm>
          <a:custGeom>
            <a:avLst/>
            <a:gdLst>
              <a:gd name="T0" fmla="*/ 6337 w 60693"/>
              <a:gd name="T1" fmla="*/ 43647 h 88347"/>
              <a:gd name="T2" fmla="*/ 4940 w 60693"/>
              <a:gd name="T3" fmla="*/ 57384 h 88347"/>
              <a:gd name="T4" fmla="*/ 3083 w 60693"/>
              <a:gd name="T5" fmla="*/ 69218 h 88347"/>
              <a:gd name="T6" fmla="*/ 958 w 60693"/>
              <a:gd name="T7" fmla="*/ 80357 h 88347"/>
              <a:gd name="T8" fmla="*/ 0 w 60693"/>
              <a:gd name="T9" fmla="*/ 85278 h 88347"/>
              <a:gd name="T10" fmla="*/ 59595 w 60693"/>
              <a:gd name="T11" fmla="*/ 74113 h 88347"/>
              <a:gd name="T12" fmla="*/ 54383 w 60693"/>
              <a:gd name="T13" fmla="*/ 68300 h 88347"/>
              <a:gd name="T14" fmla="*/ 46151 w 60693"/>
              <a:gd name="T15" fmla="*/ 58664 h 88347"/>
              <a:gd name="T16" fmla="*/ 36811 w 60693"/>
              <a:gd name="T17" fmla="*/ 47092 h 88347"/>
              <a:gd name="T18" fmla="*/ 30439 w 60693"/>
              <a:gd name="T19" fmla="*/ 38572 h 88347"/>
              <a:gd name="T20" fmla="*/ 21669 w 60693"/>
              <a:gd name="T21" fmla="*/ 26675 h 88347"/>
              <a:gd name="T22" fmla="*/ 14016 w 60693"/>
              <a:gd name="T23" fmla="*/ 15675 h 88347"/>
              <a:gd name="T24" fmla="*/ 8062 w 60693"/>
              <a:gd name="T25" fmla="*/ 6036 h 88347"/>
              <a:gd name="T26" fmla="*/ 5070 w 60693"/>
              <a:gd name="T27" fmla="*/ 0 h 88347"/>
              <a:gd name="T28" fmla="*/ 5866 w 60693"/>
              <a:gd name="T29" fmla="*/ 9704 h 88347"/>
              <a:gd name="T30" fmla="*/ 6232 w 60693"/>
              <a:gd name="T31" fmla="*/ 21540 h 88347"/>
              <a:gd name="T32" fmla="*/ 6337 w 60693"/>
              <a:gd name="T33" fmla="*/ 43647 h 883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0693" h="88347">
                <a:moveTo>
                  <a:pt x="6454" y="45218"/>
                </a:moveTo>
                <a:lnTo>
                  <a:pt x="5030" y="59448"/>
                </a:lnTo>
                <a:lnTo>
                  <a:pt x="3140" y="71709"/>
                </a:lnTo>
                <a:lnTo>
                  <a:pt x="976" y="83249"/>
                </a:lnTo>
                <a:lnTo>
                  <a:pt x="0" y="88347"/>
                </a:lnTo>
                <a:lnTo>
                  <a:pt x="60693" y="76780"/>
                </a:lnTo>
                <a:lnTo>
                  <a:pt x="55385" y="70758"/>
                </a:lnTo>
                <a:lnTo>
                  <a:pt x="47001" y="60775"/>
                </a:lnTo>
                <a:lnTo>
                  <a:pt x="37489" y="48787"/>
                </a:lnTo>
                <a:lnTo>
                  <a:pt x="31000" y="39960"/>
                </a:lnTo>
                <a:lnTo>
                  <a:pt x="22068" y="27635"/>
                </a:lnTo>
                <a:lnTo>
                  <a:pt x="14274" y="16239"/>
                </a:lnTo>
                <a:lnTo>
                  <a:pt x="8210" y="6253"/>
                </a:lnTo>
                <a:lnTo>
                  <a:pt x="5163" y="0"/>
                </a:lnTo>
                <a:lnTo>
                  <a:pt x="5974" y="10053"/>
                </a:lnTo>
                <a:lnTo>
                  <a:pt x="6346" y="22314"/>
                </a:lnTo>
                <a:lnTo>
                  <a:pt x="6454" y="45218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35" name="object 183"/>
          <p:cNvSpPr>
            <a:spLocks/>
          </p:cNvSpPr>
          <p:nvPr/>
        </p:nvSpPr>
        <p:spPr bwMode="auto">
          <a:xfrm>
            <a:off x="4995863" y="2813050"/>
            <a:ext cx="198437" cy="161925"/>
          </a:xfrm>
          <a:custGeom>
            <a:avLst/>
            <a:gdLst>
              <a:gd name="T0" fmla="*/ 115273 w 198844"/>
              <a:gd name="T1" fmla="*/ 160654 h 161973"/>
              <a:gd name="T2" fmla="*/ 130199 w 198844"/>
              <a:gd name="T3" fmla="*/ 157592 h 161973"/>
              <a:gd name="T4" fmla="*/ 144169 w 198844"/>
              <a:gd name="T5" fmla="*/ 152742 h 161973"/>
              <a:gd name="T6" fmla="*/ 156971 w 198844"/>
              <a:gd name="T7" fmla="*/ 146257 h 161973"/>
              <a:gd name="T8" fmla="*/ 168396 w 198844"/>
              <a:gd name="T9" fmla="*/ 138288 h 161973"/>
              <a:gd name="T10" fmla="*/ 178236 w 198844"/>
              <a:gd name="T11" fmla="*/ 128993 h 161973"/>
              <a:gd name="T12" fmla="*/ 192326 w 198844"/>
              <a:gd name="T13" fmla="*/ 107021 h 161973"/>
              <a:gd name="T14" fmla="*/ 197626 w 198844"/>
              <a:gd name="T15" fmla="*/ 80914 h 161973"/>
              <a:gd name="T16" fmla="*/ 194281 w 198844"/>
              <a:gd name="T17" fmla="*/ 61256 h 161973"/>
              <a:gd name="T18" fmla="*/ 182290 w 198844"/>
              <a:gd name="T19" fmla="*/ 38486 h 161973"/>
              <a:gd name="T20" fmla="*/ 168398 w 198844"/>
              <a:gd name="T21" fmla="*/ 23934 h 161973"/>
              <a:gd name="T22" fmla="*/ 156972 w 198844"/>
              <a:gd name="T23" fmla="*/ 15875 h 161973"/>
              <a:gd name="T24" fmla="*/ 144170 w 198844"/>
              <a:gd name="T25" fmla="*/ 9287 h 161973"/>
              <a:gd name="T26" fmla="*/ 130201 w 198844"/>
              <a:gd name="T27" fmla="*/ 4341 h 161973"/>
              <a:gd name="T28" fmla="*/ 115274 w 198844"/>
              <a:gd name="T29" fmla="*/ 1205 h 161973"/>
              <a:gd name="T30" fmla="*/ 98813 w 198844"/>
              <a:gd name="T31" fmla="*/ 0 h 161973"/>
              <a:gd name="T32" fmla="*/ 82033 w 198844"/>
              <a:gd name="T33" fmla="*/ 1206 h 161973"/>
              <a:gd name="T34" fmla="*/ 66929 w 198844"/>
              <a:gd name="T35" fmla="*/ 4341 h 161973"/>
              <a:gd name="T36" fmla="*/ 52890 w 198844"/>
              <a:gd name="T37" fmla="*/ 9288 h 161973"/>
              <a:gd name="T38" fmla="*/ 40100 w 198844"/>
              <a:gd name="T39" fmla="*/ 15876 h 161973"/>
              <a:gd name="T40" fmla="*/ 28747 w 198844"/>
              <a:gd name="T41" fmla="*/ 23935 h 161973"/>
              <a:gd name="T42" fmla="*/ 19017 w 198844"/>
              <a:gd name="T43" fmla="*/ 33290 h 161973"/>
              <a:gd name="T44" fmla="*/ 5172 w 198844"/>
              <a:gd name="T45" fmla="*/ 55213 h 161973"/>
              <a:gd name="T46" fmla="*/ 0 w 198844"/>
              <a:gd name="T47" fmla="*/ 80914 h 161973"/>
              <a:gd name="T48" fmla="*/ 3261 w 198844"/>
              <a:gd name="T49" fmla="*/ 100902 h 161973"/>
              <a:gd name="T50" fmla="*/ 15025 w 198844"/>
              <a:gd name="T51" fmla="*/ 123798 h 161973"/>
              <a:gd name="T52" fmla="*/ 28748 w 198844"/>
              <a:gd name="T53" fmla="*/ 138288 h 161973"/>
              <a:gd name="T54" fmla="*/ 40101 w 198844"/>
              <a:gd name="T55" fmla="*/ 146256 h 161973"/>
              <a:gd name="T56" fmla="*/ 52891 w 198844"/>
              <a:gd name="T57" fmla="*/ 152742 h 161973"/>
              <a:gd name="T58" fmla="*/ 66931 w 198844"/>
              <a:gd name="T59" fmla="*/ 157591 h 161973"/>
              <a:gd name="T60" fmla="*/ 82035 w 198844"/>
              <a:gd name="T61" fmla="*/ 160654 h 161973"/>
              <a:gd name="T62" fmla="*/ 98813 w 198844"/>
              <a:gd name="T63" fmla="*/ 161829 h 16197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98844" h="161973">
                <a:moveTo>
                  <a:pt x="108182" y="161404"/>
                </a:moveTo>
                <a:lnTo>
                  <a:pt x="115983" y="160798"/>
                </a:lnTo>
                <a:lnTo>
                  <a:pt x="123568" y="159300"/>
                </a:lnTo>
                <a:lnTo>
                  <a:pt x="131002" y="157733"/>
                </a:lnTo>
                <a:lnTo>
                  <a:pt x="138093" y="155334"/>
                </a:lnTo>
                <a:lnTo>
                  <a:pt x="145058" y="152877"/>
                </a:lnTo>
                <a:lnTo>
                  <a:pt x="151548" y="149660"/>
                </a:lnTo>
                <a:lnTo>
                  <a:pt x="157939" y="146386"/>
                </a:lnTo>
                <a:lnTo>
                  <a:pt x="163725" y="142431"/>
                </a:lnTo>
                <a:lnTo>
                  <a:pt x="169434" y="138411"/>
                </a:lnTo>
                <a:lnTo>
                  <a:pt x="174416" y="133799"/>
                </a:lnTo>
                <a:lnTo>
                  <a:pt x="179335" y="129107"/>
                </a:lnTo>
                <a:lnTo>
                  <a:pt x="187431" y="118624"/>
                </a:lnTo>
                <a:lnTo>
                  <a:pt x="193511" y="107117"/>
                </a:lnTo>
                <a:lnTo>
                  <a:pt x="197364" y="94738"/>
                </a:lnTo>
                <a:lnTo>
                  <a:pt x="198844" y="80986"/>
                </a:lnTo>
                <a:lnTo>
                  <a:pt x="198126" y="73843"/>
                </a:lnTo>
                <a:lnTo>
                  <a:pt x="195478" y="61310"/>
                </a:lnTo>
                <a:lnTo>
                  <a:pt x="190504" y="49479"/>
                </a:lnTo>
                <a:lnTo>
                  <a:pt x="183414" y="38519"/>
                </a:lnTo>
                <a:lnTo>
                  <a:pt x="174421" y="28601"/>
                </a:lnTo>
                <a:lnTo>
                  <a:pt x="169436" y="23955"/>
                </a:lnTo>
                <a:lnTo>
                  <a:pt x="163731" y="19894"/>
                </a:lnTo>
                <a:lnTo>
                  <a:pt x="157940" y="15890"/>
                </a:lnTo>
                <a:lnTo>
                  <a:pt x="151556" y="12568"/>
                </a:lnTo>
                <a:lnTo>
                  <a:pt x="145059" y="9296"/>
                </a:lnTo>
                <a:lnTo>
                  <a:pt x="138101" y="6794"/>
                </a:lnTo>
                <a:lnTo>
                  <a:pt x="131004" y="4344"/>
                </a:lnTo>
                <a:lnTo>
                  <a:pt x="123577" y="2742"/>
                </a:lnTo>
                <a:lnTo>
                  <a:pt x="115984" y="1205"/>
                </a:lnTo>
                <a:lnTo>
                  <a:pt x="108191" y="584"/>
                </a:lnTo>
                <a:lnTo>
                  <a:pt x="99422" y="0"/>
                </a:lnTo>
                <a:lnTo>
                  <a:pt x="90479" y="584"/>
                </a:lnTo>
                <a:lnTo>
                  <a:pt x="82539" y="1206"/>
                </a:lnTo>
                <a:lnTo>
                  <a:pt x="74852" y="2742"/>
                </a:lnTo>
                <a:lnTo>
                  <a:pt x="67342" y="4344"/>
                </a:lnTo>
                <a:lnTo>
                  <a:pt x="60204" y="6795"/>
                </a:lnTo>
                <a:lnTo>
                  <a:pt x="53216" y="9297"/>
                </a:lnTo>
                <a:lnTo>
                  <a:pt x="46720" y="12571"/>
                </a:lnTo>
                <a:lnTo>
                  <a:pt x="40347" y="15891"/>
                </a:lnTo>
                <a:lnTo>
                  <a:pt x="34586" y="19898"/>
                </a:lnTo>
                <a:lnTo>
                  <a:pt x="28924" y="23956"/>
                </a:lnTo>
                <a:lnTo>
                  <a:pt x="23989" y="28607"/>
                </a:lnTo>
                <a:lnTo>
                  <a:pt x="19134" y="33320"/>
                </a:lnTo>
                <a:lnTo>
                  <a:pt x="11165" y="43812"/>
                </a:lnTo>
                <a:lnTo>
                  <a:pt x="5205" y="55261"/>
                </a:lnTo>
                <a:lnTo>
                  <a:pt x="1441" y="67496"/>
                </a:lnTo>
                <a:lnTo>
                  <a:pt x="0" y="80986"/>
                </a:lnTo>
                <a:lnTo>
                  <a:pt x="698" y="88263"/>
                </a:lnTo>
                <a:lnTo>
                  <a:pt x="3282" y="100992"/>
                </a:lnTo>
                <a:lnTo>
                  <a:pt x="8151" y="112925"/>
                </a:lnTo>
                <a:lnTo>
                  <a:pt x="15118" y="123909"/>
                </a:lnTo>
                <a:lnTo>
                  <a:pt x="23994" y="133794"/>
                </a:lnTo>
                <a:lnTo>
                  <a:pt x="28925" y="138411"/>
                </a:lnTo>
                <a:lnTo>
                  <a:pt x="34593" y="142427"/>
                </a:lnTo>
                <a:lnTo>
                  <a:pt x="40348" y="146385"/>
                </a:lnTo>
                <a:lnTo>
                  <a:pt x="46728" y="149658"/>
                </a:lnTo>
                <a:lnTo>
                  <a:pt x="53217" y="152877"/>
                </a:lnTo>
                <a:lnTo>
                  <a:pt x="60213" y="155333"/>
                </a:lnTo>
                <a:lnTo>
                  <a:pt x="67344" y="157732"/>
                </a:lnTo>
                <a:lnTo>
                  <a:pt x="74861" y="159299"/>
                </a:lnTo>
                <a:lnTo>
                  <a:pt x="82541" y="160798"/>
                </a:lnTo>
                <a:lnTo>
                  <a:pt x="90488" y="161404"/>
                </a:lnTo>
                <a:lnTo>
                  <a:pt x="99422" y="161973"/>
                </a:lnTo>
                <a:lnTo>
                  <a:pt x="108182" y="161404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36" name="object 184"/>
          <p:cNvSpPr>
            <a:spLocks/>
          </p:cNvSpPr>
          <p:nvPr/>
        </p:nvSpPr>
        <p:spPr bwMode="auto">
          <a:xfrm>
            <a:off x="4945063" y="2755900"/>
            <a:ext cx="228600" cy="187325"/>
          </a:xfrm>
          <a:custGeom>
            <a:avLst/>
            <a:gdLst>
              <a:gd name="T0" fmla="*/ 127782 w 228898"/>
              <a:gd name="T1" fmla="*/ 188666 h 186357"/>
              <a:gd name="T2" fmla="*/ 140179 w 228898"/>
              <a:gd name="T3" fmla="*/ 186914 h 186357"/>
              <a:gd name="T4" fmla="*/ 152378 w 228898"/>
              <a:gd name="T5" fmla="*/ 184000 h 186357"/>
              <a:gd name="T6" fmla="*/ 164265 w 228898"/>
              <a:gd name="T7" fmla="*/ 179905 h 186357"/>
              <a:gd name="T8" fmla="*/ 175725 w 228898"/>
              <a:gd name="T9" fmla="*/ 174607 h 186357"/>
              <a:gd name="T10" fmla="*/ 186942 w 228898"/>
              <a:gd name="T11" fmla="*/ 167642 h 186357"/>
              <a:gd name="T12" fmla="*/ 197147 w 228898"/>
              <a:gd name="T13" fmla="*/ 159541 h 186357"/>
              <a:gd name="T14" fmla="*/ 205958 w 228898"/>
              <a:gd name="T15" fmla="*/ 150616 h 186357"/>
              <a:gd name="T16" fmla="*/ 213344 w 228898"/>
              <a:gd name="T17" fmla="*/ 140993 h 186357"/>
              <a:gd name="T18" fmla="*/ 219273 w 228898"/>
              <a:gd name="T19" fmla="*/ 130791 h 186357"/>
              <a:gd name="T20" fmla="*/ 223715 w 228898"/>
              <a:gd name="T21" fmla="*/ 120137 h 186357"/>
              <a:gd name="T22" fmla="*/ 226637 w 228898"/>
              <a:gd name="T23" fmla="*/ 109151 h 186357"/>
              <a:gd name="T24" fmla="*/ 228005 w 228898"/>
              <a:gd name="T25" fmla="*/ 97960 h 186357"/>
              <a:gd name="T26" fmla="*/ 227838 w 228898"/>
              <a:gd name="T27" fmla="*/ 89127 h 186357"/>
              <a:gd name="T28" fmla="*/ 219262 w 228898"/>
              <a:gd name="T29" fmla="*/ 80975 h 186357"/>
              <a:gd name="T30" fmla="*/ 207730 w 228898"/>
              <a:gd name="T31" fmla="*/ 72847 h 186357"/>
              <a:gd name="T32" fmla="*/ 194830 w 228898"/>
              <a:gd name="T33" fmla="*/ 66221 h 186357"/>
              <a:gd name="T34" fmla="*/ 180769 w 228898"/>
              <a:gd name="T35" fmla="*/ 61273 h 186357"/>
              <a:gd name="T36" fmla="*/ 165758 w 228898"/>
              <a:gd name="T37" fmla="*/ 58177 h 186357"/>
              <a:gd name="T38" fmla="*/ 150005 w 228898"/>
              <a:gd name="T39" fmla="*/ 57106 h 186357"/>
              <a:gd name="T40" fmla="*/ 148414 w 228898"/>
              <a:gd name="T41" fmla="*/ 57116 h 186357"/>
              <a:gd name="T42" fmla="*/ 132428 w 228898"/>
              <a:gd name="T43" fmla="*/ 58392 h 186357"/>
              <a:gd name="T44" fmla="*/ 117330 w 228898"/>
              <a:gd name="T45" fmla="*/ 61675 h 186357"/>
              <a:gd name="T46" fmla="*/ 103306 w 228898"/>
              <a:gd name="T47" fmla="*/ 66794 h 186357"/>
              <a:gd name="T48" fmla="*/ 90546 w 228898"/>
              <a:gd name="T49" fmla="*/ 73573 h 186357"/>
              <a:gd name="T50" fmla="*/ 79234 w 228898"/>
              <a:gd name="T51" fmla="*/ 81839 h 186357"/>
              <a:gd name="T52" fmla="*/ 69558 w 228898"/>
              <a:gd name="T53" fmla="*/ 91416 h 186357"/>
              <a:gd name="T54" fmla="*/ 61707 w 228898"/>
              <a:gd name="T55" fmla="*/ 102131 h 186357"/>
              <a:gd name="T56" fmla="*/ 55867 w 228898"/>
              <a:gd name="T57" fmla="*/ 113810 h 186357"/>
              <a:gd name="T58" fmla="*/ 52227 w 228898"/>
              <a:gd name="T59" fmla="*/ 126278 h 186357"/>
              <a:gd name="T60" fmla="*/ 50971 w 228898"/>
              <a:gd name="T61" fmla="*/ 139360 h 186357"/>
              <a:gd name="T62" fmla="*/ 50983 w 228898"/>
              <a:gd name="T63" fmla="*/ 140682 h 186357"/>
              <a:gd name="T64" fmla="*/ 52479 w 228898"/>
              <a:gd name="T65" fmla="*/ 153960 h 186357"/>
              <a:gd name="T66" fmla="*/ 56341 w 228898"/>
              <a:gd name="T67" fmla="*/ 166500 h 186357"/>
              <a:gd name="T68" fmla="*/ 62385 w 228898"/>
              <a:gd name="T69" fmla="*/ 178148 h 186357"/>
              <a:gd name="T70" fmla="*/ 78538 w 228898"/>
              <a:gd name="T71" fmla="*/ 184467 h 186357"/>
              <a:gd name="T72" fmla="*/ 90569 w 228898"/>
              <a:gd name="T73" fmla="*/ 187157 h 186357"/>
              <a:gd name="T74" fmla="*/ 102863 w 228898"/>
              <a:gd name="T75" fmla="*/ 188765 h 186357"/>
              <a:gd name="T76" fmla="*/ 115305 w 228898"/>
              <a:gd name="T77" fmla="*/ 189276 h 186357"/>
              <a:gd name="T78" fmla="*/ 127782 w 228898"/>
              <a:gd name="T79" fmla="*/ 188666 h 18635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28898" h="186357">
                <a:moveTo>
                  <a:pt x="128283" y="185756"/>
                </a:moveTo>
                <a:lnTo>
                  <a:pt x="140728" y="184031"/>
                </a:lnTo>
                <a:lnTo>
                  <a:pt x="152975" y="181162"/>
                </a:lnTo>
                <a:lnTo>
                  <a:pt x="164908" y="177130"/>
                </a:lnTo>
                <a:lnTo>
                  <a:pt x="176413" y="171914"/>
                </a:lnTo>
                <a:lnTo>
                  <a:pt x="187674" y="165057"/>
                </a:lnTo>
                <a:lnTo>
                  <a:pt x="197919" y="157081"/>
                </a:lnTo>
                <a:lnTo>
                  <a:pt x="206764" y="148294"/>
                </a:lnTo>
                <a:lnTo>
                  <a:pt x="214179" y="138818"/>
                </a:lnTo>
                <a:lnTo>
                  <a:pt x="220132" y="128774"/>
                </a:lnTo>
                <a:lnTo>
                  <a:pt x="224591" y="118284"/>
                </a:lnTo>
                <a:lnTo>
                  <a:pt x="227524" y="107468"/>
                </a:lnTo>
                <a:lnTo>
                  <a:pt x="228898" y="96449"/>
                </a:lnTo>
                <a:lnTo>
                  <a:pt x="228730" y="87752"/>
                </a:lnTo>
                <a:lnTo>
                  <a:pt x="220121" y="79727"/>
                </a:lnTo>
                <a:lnTo>
                  <a:pt x="208544" y="71724"/>
                </a:lnTo>
                <a:lnTo>
                  <a:pt x="195593" y="65200"/>
                </a:lnTo>
                <a:lnTo>
                  <a:pt x="181477" y="60328"/>
                </a:lnTo>
                <a:lnTo>
                  <a:pt x="166407" y="57279"/>
                </a:lnTo>
                <a:lnTo>
                  <a:pt x="150593" y="56225"/>
                </a:lnTo>
                <a:lnTo>
                  <a:pt x="148995" y="56235"/>
                </a:lnTo>
                <a:lnTo>
                  <a:pt x="132947" y="57491"/>
                </a:lnTo>
                <a:lnTo>
                  <a:pt x="117789" y="60724"/>
                </a:lnTo>
                <a:lnTo>
                  <a:pt x="103711" y="65764"/>
                </a:lnTo>
                <a:lnTo>
                  <a:pt x="90900" y="72439"/>
                </a:lnTo>
                <a:lnTo>
                  <a:pt x="79544" y="80576"/>
                </a:lnTo>
                <a:lnTo>
                  <a:pt x="69831" y="90006"/>
                </a:lnTo>
                <a:lnTo>
                  <a:pt x="61949" y="100556"/>
                </a:lnTo>
                <a:lnTo>
                  <a:pt x="56086" y="112055"/>
                </a:lnTo>
                <a:lnTo>
                  <a:pt x="52431" y="124330"/>
                </a:lnTo>
                <a:lnTo>
                  <a:pt x="51171" y="137211"/>
                </a:lnTo>
                <a:lnTo>
                  <a:pt x="51183" y="138513"/>
                </a:lnTo>
                <a:lnTo>
                  <a:pt x="52684" y="151586"/>
                </a:lnTo>
                <a:lnTo>
                  <a:pt x="56562" y="163932"/>
                </a:lnTo>
                <a:lnTo>
                  <a:pt x="62629" y="175400"/>
                </a:lnTo>
                <a:lnTo>
                  <a:pt x="78846" y="181623"/>
                </a:lnTo>
                <a:lnTo>
                  <a:pt x="90923" y="184271"/>
                </a:lnTo>
                <a:lnTo>
                  <a:pt x="103265" y="185855"/>
                </a:lnTo>
                <a:lnTo>
                  <a:pt x="115757" y="186357"/>
                </a:lnTo>
                <a:lnTo>
                  <a:pt x="128283" y="185756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37" name="object 185"/>
          <p:cNvSpPr>
            <a:spLocks/>
          </p:cNvSpPr>
          <p:nvPr/>
        </p:nvSpPr>
        <p:spPr bwMode="auto">
          <a:xfrm>
            <a:off x="4945063" y="2755900"/>
            <a:ext cx="228600" cy="187325"/>
          </a:xfrm>
          <a:custGeom>
            <a:avLst/>
            <a:gdLst>
              <a:gd name="T0" fmla="*/ 127782 w 228898"/>
              <a:gd name="T1" fmla="*/ 188666 h 186357"/>
              <a:gd name="T2" fmla="*/ 140179 w 228898"/>
              <a:gd name="T3" fmla="*/ 186914 h 186357"/>
              <a:gd name="T4" fmla="*/ 152378 w 228898"/>
              <a:gd name="T5" fmla="*/ 184000 h 186357"/>
              <a:gd name="T6" fmla="*/ 164265 w 228898"/>
              <a:gd name="T7" fmla="*/ 179905 h 186357"/>
              <a:gd name="T8" fmla="*/ 175725 w 228898"/>
              <a:gd name="T9" fmla="*/ 174607 h 186357"/>
              <a:gd name="T10" fmla="*/ 186942 w 228898"/>
              <a:gd name="T11" fmla="*/ 167642 h 186357"/>
              <a:gd name="T12" fmla="*/ 197147 w 228898"/>
              <a:gd name="T13" fmla="*/ 159541 h 186357"/>
              <a:gd name="T14" fmla="*/ 205958 w 228898"/>
              <a:gd name="T15" fmla="*/ 150616 h 186357"/>
              <a:gd name="T16" fmla="*/ 213344 w 228898"/>
              <a:gd name="T17" fmla="*/ 140993 h 186357"/>
              <a:gd name="T18" fmla="*/ 219273 w 228898"/>
              <a:gd name="T19" fmla="*/ 130791 h 186357"/>
              <a:gd name="T20" fmla="*/ 223715 w 228898"/>
              <a:gd name="T21" fmla="*/ 120137 h 186357"/>
              <a:gd name="T22" fmla="*/ 226637 w 228898"/>
              <a:gd name="T23" fmla="*/ 109151 h 186357"/>
              <a:gd name="T24" fmla="*/ 228005 w 228898"/>
              <a:gd name="T25" fmla="*/ 97960 h 186357"/>
              <a:gd name="T26" fmla="*/ 227838 w 228898"/>
              <a:gd name="T27" fmla="*/ 89127 h 186357"/>
              <a:gd name="T28" fmla="*/ 219262 w 228898"/>
              <a:gd name="T29" fmla="*/ 80975 h 186357"/>
              <a:gd name="T30" fmla="*/ 207730 w 228898"/>
              <a:gd name="T31" fmla="*/ 72847 h 186357"/>
              <a:gd name="T32" fmla="*/ 194830 w 228898"/>
              <a:gd name="T33" fmla="*/ 66221 h 186357"/>
              <a:gd name="T34" fmla="*/ 180769 w 228898"/>
              <a:gd name="T35" fmla="*/ 61273 h 186357"/>
              <a:gd name="T36" fmla="*/ 165758 w 228898"/>
              <a:gd name="T37" fmla="*/ 58177 h 186357"/>
              <a:gd name="T38" fmla="*/ 150005 w 228898"/>
              <a:gd name="T39" fmla="*/ 57106 h 186357"/>
              <a:gd name="T40" fmla="*/ 148414 w 228898"/>
              <a:gd name="T41" fmla="*/ 57116 h 186357"/>
              <a:gd name="T42" fmla="*/ 132428 w 228898"/>
              <a:gd name="T43" fmla="*/ 58392 h 186357"/>
              <a:gd name="T44" fmla="*/ 117330 w 228898"/>
              <a:gd name="T45" fmla="*/ 61675 h 186357"/>
              <a:gd name="T46" fmla="*/ 103306 w 228898"/>
              <a:gd name="T47" fmla="*/ 66794 h 186357"/>
              <a:gd name="T48" fmla="*/ 90546 w 228898"/>
              <a:gd name="T49" fmla="*/ 73573 h 186357"/>
              <a:gd name="T50" fmla="*/ 79234 w 228898"/>
              <a:gd name="T51" fmla="*/ 81839 h 186357"/>
              <a:gd name="T52" fmla="*/ 69558 w 228898"/>
              <a:gd name="T53" fmla="*/ 91416 h 186357"/>
              <a:gd name="T54" fmla="*/ 61707 w 228898"/>
              <a:gd name="T55" fmla="*/ 102131 h 186357"/>
              <a:gd name="T56" fmla="*/ 55867 w 228898"/>
              <a:gd name="T57" fmla="*/ 113810 h 186357"/>
              <a:gd name="T58" fmla="*/ 52227 w 228898"/>
              <a:gd name="T59" fmla="*/ 126278 h 186357"/>
              <a:gd name="T60" fmla="*/ 50971 w 228898"/>
              <a:gd name="T61" fmla="*/ 139360 h 186357"/>
              <a:gd name="T62" fmla="*/ 50983 w 228898"/>
              <a:gd name="T63" fmla="*/ 140682 h 186357"/>
              <a:gd name="T64" fmla="*/ 52479 w 228898"/>
              <a:gd name="T65" fmla="*/ 153960 h 186357"/>
              <a:gd name="T66" fmla="*/ 56341 w 228898"/>
              <a:gd name="T67" fmla="*/ 166500 h 186357"/>
              <a:gd name="T68" fmla="*/ 62385 w 228898"/>
              <a:gd name="T69" fmla="*/ 178148 h 186357"/>
              <a:gd name="T70" fmla="*/ 78538 w 228898"/>
              <a:gd name="T71" fmla="*/ 184467 h 186357"/>
              <a:gd name="T72" fmla="*/ 90569 w 228898"/>
              <a:gd name="T73" fmla="*/ 187157 h 186357"/>
              <a:gd name="T74" fmla="*/ 102863 w 228898"/>
              <a:gd name="T75" fmla="*/ 188765 h 186357"/>
              <a:gd name="T76" fmla="*/ 115305 w 228898"/>
              <a:gd name="T77" fmla="*/ 189276 h 186357"/>
              <a:gd name="T78" fmla="*/ 127782 w 228898"/>
              <a:gd name="T79" fmla="*/ 188666 h 18635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28898" h="186357">
                <a:moveTo>
                  <a:pt x="128283" y="185756"/>
                </a:moveTo>
                <a:lnTo>
                  <a:pt x="140728" y="184031"/>
                </a:lnTo>
                <a:lnTo>
                  <a:pt x="152975" y="181162"/>
                </a:lnTo>
                <a:lnTo>
                  <a:pt x="164908" y="177130"/>
                </a:lnTo>
                <a:lnTo>
                  <a:pt x="176413" y="171914"/>
                </a:lnTo>
                <a:lnTo>
                  <a:pt x="187674" y="165057"/>
                </a:lnTo>
                <a:lnTo>
                  <a:pt x="197919" y="157081"/>
                </a:lnTo>
                <a:lnTo>
                  <a:pt x="206764" y="148294"/>
                </a:lnTo>
                <a:lnTo>
                  <a:pt x="214179" y="138818"/>
                </a:lnTo>
                <a:lnTo>
                  <a:pt x="220132" y="128774"/>
                </a:lnTo>
                <a:lnTo>
                  <a:pt x="224591" y="118284"/>
                </a:lnTo>
                <a:lnTo>
                  <a:pt x="227524" y="107468"/>
                </a:lnTo>
                <a:lnTo>
                  <a:pt x="228898" y="96449"/>
                </a:lnTo>
                <a:lnTo>
                  <a:pt x="228730" y="87752"/>
                </a:lnTo>
                <a:lnTo>
                  <a:pt x="220121" y="79727"/>
                </a:lnTo>
                <a:lnTo>
                  <a:pt x="208544" y="71724"/>
                </a:lnTo>
                <a:lnTo>
                  <a:pt x="195593" y="65200"/>
                </a:lnTo>
                <a:lnTo>
                  <a:pt x="181477" y="60328"/>
                </a:lnTo>
                <a:lnTo>
                  <a:pt x="166407" y="57279"/>
                </a:lnTo>
                <a:lnTo>
                  <a:pt x="150593" y="56225"/>
                </a:lnTo>
                <a:lnTo>
                  <a:pt x="148995" y="56235"/>
                </a:lnTo>
                <a:lnTo>
                  <a:pt x="132947" y="57491"/>
                </a:lnTo>
                <a:lnTo>
                  <a:pt x="117789" y="60724"/>
                </a:lnTo>
                <a:lnTo>
                  <a:pt x="103711" y="65764"/>
                </a:lnTo>
                <a:lnTo>
                  <a:pt x="90900" y="72439"/>
                </a:lnTo>
                <a:lnTo>
                  <a:pt x="79544" y="80576"/>
                </a:lnTo>
                <a:lnTo>
                  <a:pt x="69831" y="90006"/>
                </a:lnTo>
                <a:lnTo>
                  <a:pt x="61949" y="100556"/>
                </a:lnTo>
                <a:lnTo>
                  <a:pt x="56086" y="112055"/>
                </a:lnTo>
                <a:lnTo>
                  <a:pt x="52431" y="124330"/>
                </a:lnTo>
                <a:lnTo>
                  <a:pt x="51171" y="137211"/>
                </a:lnTo>
                <a:lnTo>
                  <a:pt x="51183" y="138513"/>
                </a:lnTo>
                <a:lnTo>
                  <a:pt x="52684" y="151586"/>
                </a:lnTo>
                <a:lnTo>
                  <a:pt x="56562" y="163932"/>
                </a:lnTo>
                <a:lnTo>
                  <a:pt x="62629" y="175400"/>
                </a:lnTo>
                <a:lnTo>
                  <a:pt x="78846" y="181623"/>
                </a:lnTo>
                <a:lnTo>
                  <a:pt x="90923" y="184271"/>
                </a:lnTo>
                <a:lnTo>
                  <a:pt x="103265" y="185855"/>
                </a:lnTo>
                <a:lnTo>
                  <a:pt x="115757" y="186357"/>
                </a:lnTo>
                <a:lnTo>
                  <a:pt x="128283" y="185756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38" name="object 186"/>
          <p:cNvSpPr>
            <a:spLocks/>
          </p:cNvSpPr>
          <p:nvPr/>
        </p:nvSpPr>
        <p:spPr bwMode="auto">
          <a:xfrm>
            <a:off x="4945063" y="2755900"/>
            <a:ext cx="228600" cy="187325"/>
          </a:xfrm>
          <a:custGeom>
            <a:avLst/>
            <a:gdLst>
              <a:gd name="T0" fmla="*/ 127782 w 228898"/>
              <a:gd name="T1" fmla="*/ 188666 h 186357"/>
              <a:gd name="T2" fmla="*/ 140179 w 228898"/>
              <a:gd name="T3" fmla="*/ 186914 h 186357"/>
              <a:gd name="T4" fmla="*/ 152378 w 228898"/>
              <a:gd name="T5" fmla="*/ 184000 h 186357"/>
              <a:gd name="T6" fmla="*/ 164265 w 228898"/>
              <a:gd name="T7" fmla="*/ 179905 h 186357"/>
              <a:gd name="T8" fmla="*/ 175725 w 228898"/>
              <a:gd name="T9" fmla="*/ 174607 h 186357"/>
              <a:gd name="T10" fmla="*/ 186942 w 228898"/>
              <a:gd name="T11" fmla="*/ 167642 h 186357"/>
              <a:gd name="T12" fmla="*/ 197147 w 228898"/>
              <a:gd name="T13" fmla="*/ 159541 h 186357"/>
              <a:gd name="T14" fmla="*/ 205958 w 228898"/>
              <a:gd name="T15" fmla="*/ 150616 h 186357"/>
              <a:gd name="T16" fmla="*/ 213344 w 228898"/>
              <a:gd name="T17" fmla="*/ 140993 h 186357"/>
              <a:gd name="T18" fmla="*/ 219273 w 228898"/>
              <a:gd name="T19" fmla="*/ 130791 h 186357"/>
              <a:gd name="T20" fmla="*/ 223715 w 228898"/>
              <a:gd name="T21" fmla="*/ 120137 h 186357"/>
              <a:gd name="T22" fmla="*/ 226637 w 228898"/>
              <a:gd name="T23" fmla="*/ 109151 h 186357"/>
              <a:gd name="T24" fmla="*/ 228005 w 228898"/>
              <a:gd name="T25" fmla="*/ 97960 h 186357"/>
              <a:gd name="T26" fmla="*/ 227838 w 228898"/>
              <a:gd name="T27" fmla="*/ 89127 h 186357"/>
              <a:gd name="T28" fmla="*/ 219262 w 228898"/>
              <a:gd name="T29" fmla="*/ 80975 h 186357"/>
              <a:gd name="T30" fmla="*/ 207730 w 228898"/>
              <a:gd name="T31" fmla="*/ 72847 h 186357"/>
              <a:gd name="T32" fmla="*/ 194830 w 228898"/>
              <a:gd name="T33" fmla="*/ 66221 h 186357"/>
              <a:gd name="T34" fmla="*/ 180769 w 228898"/>
              <a:gd name="T35" fmla="*/ 61273 h 186357"/>
              <a:gd name="T36" fmla="*/ 165758 w 228898"/>
              <a:gd name="T37" fmla="*/ 58177 h 186357"/>
              <a:gd name="T38" fmla="*/ 150005 w 228898"/>
              <a:gd name="T39" fmla="*/ 57106 h 186357"/>
              <a:gd name="T40" fmla="*/ 148414 w 228898"/>
              <a:gd name="T41" fmla="*/ 57116 h 186357"/>
              <a:gd name="T42" fmla="*/ 132428 w 228898"/>
              <a:gd name="T43" fmla="*/ 58392 h 186357"/>
              <a:gd name="T44" fmla="*/ 117330 w 228898"/>
              <a:gd name="T45" fmla="*/ 61675 h 186357"/>
              <a:gd name="T46" fmla="*/ 103306 w 228898"/>
              <a:gd name="T47" fmla="*/ 66794 h 186357"/>
              <a:gd name="T48" fmla="*/ 90546 w 228898"/>
              <a:gd name="T49" fmla="*/ 73573 h 186357"/>
              <a:gd name="T50" fmla="*/ 79234 w 228898"/>
              <a:gd name="T51" fmla="*/ 81839 h 186357"/>
              <a:gd name="T52" fmla="*/ 69558 w 228898"/>
              <a:gd name="T53" fmla="*/ 91416 h 186357"/>
              <a:gd name="T54" fmla="*/ 61707 w 228898"/>
              <a:gd name="T55" fmla="*/ 102131 h 186357"/>
              <a:gd name="T56" fmla="*/ 55867 w 228898"/>
              <a:gd name="T57" fmla="*/ 113810 h 186357"/>
              <a:gd name="T58" fmla="*/ 52227 w 228898"/>
              <a:gd name="T59" fmla="*/ 126278 h 186357"/>
              <a:gd name="T60" fmla="*/ 50971 w 228898"/>
              <a:gd name="T61" fmla="*/ 139360 h 186357"/>
              <a:gd name="T62" fmla="*/ 50983 w 228898"/>
              <a:gd name="T63" fmla="*/ 140682 h 186357"/>
              <a:gd name="T64" fmla="*/ 52479 w 228898"/>
              <a:gd name="T65" fmla="*/ 153960 h 186357"/>
              <a:gd name="T66" fmla="*/ 56341 w 228898"/>
              <a:gd name="T67" fmla="*/ 166500 h 186357"/>
              <a:gd name="T68" fmla="*/ 62385 w 228898"/>
              <a:gd name="T69" fmla="*/ 178148 h 186357"/>
              <a:gd name="T70" fmla="*/ 78538 w 228898"/>
              <a:gd name="T71" fmla="*/ 184467 h 186357"/>
              <a:gd name="T72" fmla="*/ 90569 w 228898"/>
              <a:gd name="T73" fmla="*/ 187157 h 186357"/>
              <a:gd name="T74" fmla="*/ 102863 w 228898"/>
              <a:gd name="T75" fmla="*/ 188765 h 186357"/>
              <a:gd name="T76" fmla="*/ 115305 w 228898"/>
              <a:gd name="T77" fmla="*/ 189276 h 186357"/>
              <a:gd name="T78" fmla="*/ 127782 w 228898"/>
              <a:gd name="T79" fmla="*/ 188666 h 18635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28898" h="186357">
                <a:moveTo>
                  <a:pt x="128283" y="185756"/>
                </a:moveTo>
                <a:lnTo>
                  <a:pt x="140728" y="184031"/>
                </a:lnTo>
                <a:lnTo>
                  <a:pt x="152975" y="181162"/>
                </a:lnTo>
                <a:lnTo>
                  <a:pt x="164908" y="177130"/>
                </a:lnTo>
                <a:lnTo>
                  <a:pt x="176413" y="171914"/>
                </a:lnTo>
                <a:lnTo>
                  <a:pt x="187674" y="165057"/>
                </a:lnTo>
                <a:lnTo>
                  <a:pt x="197919" y="157081"/>
                </a:lnTo>
                <a:lnTo>
                  <a:pt x="206764" y="148294"/>
                </a:lnTo>
                <a:lnTo>
                  <a:pt x="214179" y="138818"/>
                </a:lnTo>
                <a:lnTo>
                  <a:pt x="220132" y="128774"/>
                </a:lnTo>
                <a:lnTo>
                  <a:pt x="224591" y="118284"/>
                </a:lnTo>
                <a:lnTo>
                  <a:pt x="227524" y="107468"/>
                </a:lnTo>
                <a:lnTo>
                  <a:pt x="228898" y="96449"/>
                </a:lnTo>
                <a:lnTo>
                  <a:pt x="228730" y="87752"/>
                </a:lnTo>
                <a:lnTo>
                  <a:pt x="220121" y="79727"/>
                </a:lnTo>
                <a:lnTo>
                  <a:pt x="208544" y="71724"/>
                </a:lnTo>
                <a:lnTo>
                  <a:pt x="195593" y="65200"/>
                </a:lnTo>
                <a:lnTo>
                  <a:pt x="181477" y="60328"/>
                </a:lnTo>
                <a:lnTo>
                  <a:pt x="166407" y="57279"/>
                </a:lnTo>
                <a:lnTo>
                  <a:pt x="150593" y="56225"/>
                </a:lnTo>
                <a:lnTo>
                  <a:pt x="148995" y="56235"/>
                </a:lnTo>
                <a:lnTo>
                  <a:pt x="132947" y="57491"/>
                </a:lnTo>
                <a:lnTo>
                  <a:pt x="117789" y="60724"/>
                </a:lnTo>
                <a:lnTo>
                  <a:pt x="103711" y="65764"/>
                </a:lnTo>
                <a:lnTo>
                  <a:pt x="90900" y="72439"/>
                </a:lnTo>
                <a:lnTo>
                  <a:pt x="79544" y="80576"/>
                </a:lnTo>
                <a:lnTo>
                  <a:pt x="69831" y="90006"/>
                </a:lnTo>
                <a:lnTo>
                  <a:pt x="61949" y="100556"/>
                </a:lnTo>
                <a:lnTo>
                  <a:pt x="56086" y="112055"/>
                </a:lnTo>
                <a:lnTo>
                  <a:pt x="52431" y="124330"/>
                </a:lnTo>
                <a:lnTo>
                  <a:pt x="51171" y="137211"/>
                </a:lnTo>
                <a:lnTo>
                  <a:pt x="51183" y="138513"/>
                </a:lnTo>
                <a:lnTo>
                  <a:pt x="52684" y="151586"/>
                </a:lnTo>
                <a:lnTo>
                  <a:pt x="56562" y="163932"/>
                </a:lnTo>
                <a:lnTo>
                  <a:pt x="62629" y="175400"/>
                </a:lnTo>
                <a:lnTo>
                  <a:pt x="78846" y="181623"/>
                </a:lnTo>
                <a:lnTo>
                  <a:pt x="90923" y="184271"/>
                </a:lnTo>
                <a:lnTo>
                  <a:pt x="103265" y="185855"/>
                </a:lnTo>
                <a:lnTo>
                  <a:pt x="115757" y="186357"/>
                </a:lnTo>
                <a:lnTo>
                  <a:pt x="128283" y="185756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39" name="object 187"/>
          <p:cNvSpPr>
            <a:spLocks/>
          </p:cNvSpPr>
          <p:nvPr/>
        </p:nvSpPr>
        <p:spPr bwMode="auto">
          <a:xfrm>
            <a:off x="4975225" y="2787650"/>
            <a:ext cx="152400" cy="123825"/>
          </a:xfrm>
          <a:custGeom>
            <a:avLst/>
            <a:gdLst>
              <a:gd name="T0" fmla="*/ 92873 w 152643"/>
              <a:gd name="T1" fmla="*/ 121073 h 124450"/>
              <a:gd name="T2" fmla="*/ 104969 w 152643"/>
              <a:gd name="T3" fmla="*/ 117809 h 124450"/>
              <a:gd name="T4" fmla="*/ 116468 w 152643"/>
              <a:gd name="T5" fmla="*/ 112754 h 124450"/>
              <a:gd name="T6" fmla="*/ 124969 w 152643"/>
              <a:gd name="T7" fmla="*/ 107687 h 124450"/>
              <a:gd name="T8" fmla="*/ 134782 w 152643"/>
              <a:gd name="T9" fmla="*/ 99667 h 124450"/>
              <a:gd name="T10" fmla="*/ 142452 w 152643"/>
              <a:gd name="T11" fmla="*/ 90599 h 124450"/>
              <a:gd name="T12" fmla="*/ 147911 w 152643"/>
              <a:gd name="T13" fmla="*/ 80727 h 124450"/>
              <a:gd name="T14" fmla="*/ 151088 w 152643"/>
              <a:gd name="T15" fmla="*/ 70294 h 124450"/>
              <a:gd name="T16" fmla="*/ 151915 w 152643"/>
              <a:gd name="T17" fmla="*/ 59541 h 124450"/>
              <a:gd name="T18" fmla="*/ 150321 w 152643"/>
              <a:gd name="T19" fmla="*/ 48714 h 124450"/>
              <a:gd name="T20" fmla="*/ 146237 w 152643"/>
              <a:gd name="T21" fmla="*/ 38053 h 124450"/>
              <a:gd name="T22" fmla="*/ 139595 w 152643"/>
              <a:gd name="T23" fmla="*/ 27802 h 124450"/>
              <a:gd name="T24" fmla="*/ 120323 w 152643"/>
              <a:gd name="T25" fmla="*/ 24694 h 124450"/>
              <a:gd name="T26" fmla="*/ 118732 w 152643"/>
              <a:gd name="T27" fmla="*/ 24705 h 124450"/>
              <a:gd name="T28" fmla="*/ 102760 w 152643"/>
              <a:gd name="T29" fmla="*/ 25941 h 124450"/>
              <a:gd name="T30" fmla="*/ 87675 w 152643"/>
              <a:gd name="T31" fmla="*/ 29126 h 124450"/>
              <a:gd name="T32" fmla="*/ 73664 w 152643"/>
              <a:gd name="T33" fmla="*/ 34091 h 124450"/>
              <a:gd name="T34" fmla="*/ 60915 w 152643"/>
              <a:gd name="T35" fmla="*/ 40666 h 124450"/>
              <a:gd name="T36" fmla="*/ 49613 w 152643"/>
              <a:gd name="T37" fmla="*/ 48681 h 124450"/>
              <a:gd name="T38" fmla="*/ 39945 w 152643"/>
              <a:gd name="T39" fmla="*/ 57969 h 124450"/>
              <a:gd name="T40" fmla="*/ 32102 w 152643"/>
              <a:gd name="T41" fmla="*/ 68361 h 124450"/>
              <a:gd name="T42" fmla="*/ 26266 w 152643"/>
              <a:gd name="T43" fmla="*/ 79688 h 124450"/>
              <a:gd name="T44" fmla="*/ 22629 w 152643"/>
              <a:gd name="T45" fmla="*/ 91779 h 124450"/>
              <a:gd name="T46" fmla="*/ 21466 w 152643"/>
              <a:gd name="T47" fmla="*/ 103546 h 124450"/>
              <a:gd name="T48" fmla="*/ 23495 w 152643"/>
              <a:gd name="T49" fmla="*/ 105487 h 124450"/>
              <a:gd name="T50" fmla="*/ 33271 w 152643"/>
              <a:gd name="T51" fmla="*/ 112043 h 124450"/>
              <a:gd name="T52" fmla="*/ 44137 w 152643"/>
              <a:gd name="T53" fmla="*/ 117076 h 124450"/>
              <a:gd name="T54" fmla="*/ 55811 w 152643"/>
              <a:gd name="T55" fmla="*/ 120541 h 124450"/>
              <a:gd name="T56" fmla="*/ 68012 w 152643"/>
              <a:gd name="T57" fmla="*/ 122392 h 124450"/>
              <a:gd name="T58" fmla="*/ 80461 w 152643"/>
              <a:gd name="T59" fmla="*/ 122584 h 124450"/>
              <a:gd name="T60" fmla="*/ 92873 w 152643"/>
              <a:gd name="T61" fmla="*/ 121073 h 12445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2643" h="124450">
                <a:moveTo>
                  <a:pt x="93318" y="122915"/>
                </a:moveTo>
                <a:lnTo>
                  <a:pt x="105472" y="119603"/>
                </a:lnTo>
                <a:lnTo>
                  <a:pt x="117026" y="114470"/>
                </a:lnTo>
                <a:lnTo>
                  <a:pt x="125568" y="109326"/>
                </a:lnTo>
                <a:lnTo>
                  <a:pt x="135428" y="101184"/>
                </a:lnTo>
                <a:lnTo>
                  <a:pt x="143135" y="91978"/>
                </a:lnTo>
                <a:lnTo>
                  <a:pt x="148620" y="81956"/>
                </a:lnTo>
                <a:lnTo>
                  <a:pt x="151812" y="71364"/>
                </a:lnTo>
                <a:lnTo>
                  <a:pt x="152643" y="60448"/>
                </a:lnTo>
                <a:lnTo>
                  <a:pt x="151041" y="49455"/>
                </a:lnTo>
                <a:lnTo>
                  <a:pt x="146938" y="38632"/>
                </a:lnTo>
                <a:lnTo>
                  <a:pt x="140264" y="28225"/>
                </a:lnTo>
                <a:lnTo>
                  <a:pt x="120899" y="25070"/>
                </a:lnTo>
                <a:lnTo>
                  <a:pt x="119301" y="25081"/>
                </a:lnTo>
                <a:lnTo>
                  <a:pt x="103252" y="26336"/>
                </a:lnTo>
                <a:lnTo>
                  <a:pt x="88095" y="29570"/>
                </a:lnTo>
                <a:lnTo>
                  <a:pt x="74017" y="34610"/>
                </a:lnTo>
                <a:lnTo>
                  <a:pt x="61206" y="41284"/>
                </a:lnTo>
                <a:lnTo>
                  <a:pt x="49850" y="49422"/>
                </a:lnTo>
                <a:lnTo>
                  <a:pt x="40137" y="58852"/>
                </a:lnTo>
                <a:lnTo>
                  <a:pt x="32255" y="69402"/>
                </a:lnTo>
                <a:lnTo>
                  <a:pt x="26392" y="80900"/>
                </a:lnTo>
                <a:lnTo>
                  <a:pt x="22737" y="93176"/>
                </a:lnTo>
                <a:lnTo>
                  <a:pt x="21568" y="105122"/>
                </a:lnTo>
                <a:lnTo>
                  <a:pt x="23608" y="107092"/>
                </a:lnTo>
                <a:lnTo>
                  <a:pt x="33430" y="113748"/>
                </a:lnTo>
                <a:lnTo>
                  <a:pt x="44348" y="118858"/>
                </a:lnTo>
                <a:lnTo>
                  <a:pt x="56078" y="122375"/>
                </a:lnTo>
                <a:lnTo>
                  <a:pt x="68338" y="124255"/>
                </a:lnTo>
                <a:lnTo>
                  <a:pt x="80846" y="124450"/>
                </a:lnTo>
                <a:lnTo>
                  <a:pt x="93318" y="122915"/>
                </a:lnTo>
                <a:close/>
              </a:path>
            </a:pathLst>
          </a:custGeom>
          <a:solidFill>
            <a:srgbClr val="6CB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40" name="object 188"/>
          <p:cNvSpPr>
            <a:spLocks/>
          </p:cNvSpPr>
          <p:nvPr/>
        </p:nvSpPr>
        <p:spPr bwMode="auto">
          <a:xfrm>
            <a:off x="5021263" y="2825750"/>
            <a:ext cx="76200" cy="61913"/>
          </a:xfrm>
          <a:custGeom>
            <a:avLst/>
            <a:gdLst>
              <a:gd name="T0" fmla="*/ 46880 w 76115"/>
              <a:gd name="T1" fmla="*/ 60222 h 62417"/>
              <a:gd name="T2" fmla="*/ 58919 w 76115"/>
              <a:gd name="T3" fmla="*/ 56123 h 62417"/>
              <a:gd name="T4" fmla="*/ 63208 w 76115"/>
              <a:gd name="T5" fmla="*/ 53610 h 62417"/>
              <a:gd name="T6" fmla="*/ 72018 w 76115"/>
              <a:gd name="T7" fmla="*/ 45145 h 62417"/>
              <a:gd name="T8" fmla="*/ 76370 w 76115"/>
              <a:gd name="T9" fmla="*/ 35082 h 62417"/>
              <a:gd name="T10" fmla="*/ 75984 w 76115"/>
              <a:gd name="T11" fmla="*/ 24389 h 62417"/>
              <a:gd name="T12" fmla="*/ 70577 w 76115"/>
              <a:gd name="T13" fmla="*/ 14031 h 62417"/>
              <a:gd name="T14" fmla="*/ 64403 w 76115"/>
              <a:gd name="T15" fmla="*/ 8118 h 62417"/>
              <a:gd name="T16" fmla="*/ 53924 w 76115"/>
              <a:gd name="T17" fmla="*/ 2531 h 62417"/>
              <a:gd name="T18" fmla="*/ 41972 w 76115"/>
              <a:gd name="T19" fmla="*/ 0 h 62417"/>
              <a:gd name="T20" fmla="*/ 29496 w 76115"/>
              <a:gd name="T21" fmla="*/ 694 h 62417"/>
              <a:gd name="T22" fmla="*/ 17450 w 76115"/>
              <a:gd name="T23" fmla="*/ 4793 h 62417"/>
              <a:gd name="T24" fmla="*/ 13163 w 76115"/>
              <a:gd name="T25" fmla="*/ 7307 h 62417"/>
              <a:gd name="T26" fmla="*/ 4352 w 76115"/>
              <a:gd name="T27" fmla="*/ 15774 h 62417"/>
              <a:gd name="T28" fmla="*/ 0 w 76115"/>
              <a:gd name="T29" fmla="*/ 25834 h 62417"/>
              <a:gd name="T30" fmla="*/ 386 w 76115"/>
              <a:gd name="T31" fmla="*/ 36527 h 62417"/>
              <a:gd name="T32" fmla="*/ 5792 w 76115"/>
              <a:gd name="T33" fmla="*/ 46886 h 62417"/>
              <a:gd name="T34" fmla="*/ 11968 w 76115"/>
              <a:gd name="T35" fmla="*/ 52798 h 62417"/>
              <a:gd name="T36" fmla="*/ 22450 w 76115"/>
              <a:gd name="T37" fmla="*/ 58385 h 62417"/>
              <a:gd name="T38" fmla="*/ 34405 w 76115"/>
              <a:gd name="T39" fmla="*/ 60917 h 62417"/>
              <a:gd name="T40" fmla="*/ 46880 w 76115"/>
              <a:gd name="T41" fmla="*/ 60222 h 6241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76115" h="62417">
                <a:moveTo>
                  <a:pt x="46724" y="61704"/>
                </a:moveTo>
                <a:lnTo>
                  <a:pt x="58721" y="57505"/>
                </a:lnTo>
                <a:lnTo>
                  <a:pt x="62997" y="54930"/>
                </a:lnTo>
                <a:lnTo>
                  <a:pt x="71778" y="46255"/>
                </a:lnTo>
                <a:lnTo>
                  <a:pt x="76115" y="35946"/>
                </a:lnTo>
                <a:lnTo>
                  <a:pt x="75729" y="24990"/>
                </a:lnTo>
                <a:lnTo>
                  <a:pt x="70340" y="14376"/>
                </a:lnTo>
                <a:lnTo>
                  <a:pt x="64187" y="8318"/>
                </a:lnTo>
                <a:lnTo>
                  <a:pt x="53744" y="2594"/>
                </a:lnTo>
                <a:lnTo>
                  <a:pt x="41831" y="0"/>
                </a:lnTo>
                <a:lnTo>
                  <a:pt x="29397" y="712"/>
                </a:lnTo>
                <a:lnTo>
                  <a:pt x="17393" y="4911"/>
                </a:lnTo>
                <a:lnTo>
                  <a:pt x="13118" y="7486"/>
                </a:lnTo>
                <a:lnTo>
                  <a:pt x="4337" y="16161"/>
                </a:lnTo>
                <a:lnTo>
                  <a:pt x="0" y="26470"/>
                </a:lnTo>
                <a:lnTo>
                  <a:pt x="386" y="37426"/>
                </a:lnTo>
                <a:lnTo>
                  <a:pt x="5774" y="48041"/>
                </a:lnTo>
                <a:lnTo>
                  <a:pt x="11929" y="54098"/>
                </a:lnTo>
                <a:lnTo>
                  <a:pt x="22375" y="59822"/>
                </a:lnTo>
                <a:lnTo>
                  <a:pt x="34291" y="62417"/>
                </a:lnTo>
                <a:lnTo>
                  <a:pt x="46724" y="61704"/>
                </a:lnTo>
                <a:close/>
              </a:path>
            </a:pathLst>
          </a:cu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41" name="object 189"/>
          <p:cNvSpPr>
            <a:spLocks/>
          </p:cNvSpPr>
          <p:nvPr/>
        </p:nvSpPr>
        <p:spPr bwMode="auto">
          <a:xfrm>
            <a:off x="4170363" y="2536825"/>
            <a:ext cx="200025" cy="161925"/>
          </a:xfrm>
          <a:custGeom>
            <a:avLst/>
            <a:gdLst>
              <a:gd name="T0" fmla="*/ 110119 w 198844"/>
              <a:gd name="T1" fmla="*/ 161260 h 161973"/>
              <a:gd name="T2" fmla="*/ 125777 w 198844"/>
              <a:gd name="T3" fmla="*/ 159159 h 161973"/>
              <a:gd name="T4" fmla="*/ 140560 w 198844"/>
              <a:gd name="T5" fmla="*/ 155196 h 161973"/>
              <a:gd name="T6" fmla="*/ 154256 w 198844"/>
              <a:gd name="T7" fmla="*/ 149528 h 161973"/>
              <a:gd name="T8" fmla="*/ 166652 w 198844"/>
              <a:gd name="T9" fmla="*/ 142305 h 161973"/>
              <a:gd name="T10" fmla="*/ 177536 w 198844"/>
              <a:gd name="T11" fmla="*/ 133679 h 161973"/>
              <a:gd name="T12" fmla="*/ 190787 w 198844"/>
              <a:gd name="T13" fmla="*/ 118519 h 161973"/>
              <a:gd name="T14" fmla="*/ 200900 w 198844"/>
              <a:gd name="T15" fmla="*/ 94654 h 161973"/>
              <a:gd name="T16" fmla="*/ 201678 w 198844"/>
              <a:gd name="T17" fmla="*/ 73779 h 161973"/>
              <a:gd name="T18" fmla="*/ 193915 w 198844"/>
              <a:gd name="T19" fmla="*/ 49440 h 161973"/>
              <a:gd name="T20" fmla="*/ 177541 w 198844"/>
              <a:gd name="T21" fmla="*/ 28583 h 161973"/>
              <a:gd name="T22" fmla="*/ 166658 w 198844"/>
              <a:gd name="T23" fmla="*/ 19881 h 161973"/>
              <a:gd name="T24" fmla="*/ 154264 w 198844"/>
              <a:gd name="T25" fmla="*/ 12560 h 161973"/>
              <a:gd name="T26" fmla="*/ 140569 w 198844"/>
              <a:gd name="T27" fmla="*/ 6790 h 161973"/>
              <a:gd name="T28" fmla="*/ 125787 w 198844"/>
              <a:gd name="T29" fmla="*/ 2740 h 161973"/>
              <a:gd name="T30" fmla="*/ 110128 w 198844"/>
              <a:gd name="T31" fmla="*/ 584 h 161973"/>
              <a:gd name="T32" fmla="*/ 92101 w 198844"/>
              <a:gd name="T33" fmla="*/ 585 h 161973"/>
              <a:gd name="T34" fmla="*/ 76194 w 198844"/>
              <a:gd name="T35" fmla="*/ 2740 h 161973"/>
              <a:gd name="T36" fmla="*/ 61284 w 198844"/>
              <a:gd name="T37" fmla="*/ 6791 h 161973"/>
              <a:gd name="T38" fmla="*/ 47557 w 198844"/>
              <a:gd name="T39" fmla="*/ 12562 h 161973"/>
              <a:gd name="T40" fmla="*/ 35206 w 198844"/>
              <a:gd name="T41" fmla="*/ 19885 h 161973"/>
              <a:gd name="T42" fmla="*/ 24418 w 198844"/>
              <a:gd name="T43" fmla="*/ 28588 h 161973"/>
              <a:gd name="T44" fmla="*/ 11365 w 198844"/>
              <a:gd name="T45" fmla="*/ 43780 h 161973"/>
              <a:gd name="T46" fmla="*/ 1468 w 198844"/>
              <a:gd name="T47" fmla="*/ 67440 h 161973"/>
              <a:gd name="T48" fmla="*/ 710 w 198844"/>
              <a:gd name="T49" fmla="*/ 88185 h 161973"/>
              <a:gd name="T50" fmla="*/ 8297 w 198844"/>
              <a:gd name="T51" fmla="*/ 112826 h 161973"/>
              <a:gd name="T52" fmla="*/ 24424 w 198844"/>
              <a:gd name="T53" fmla="*/ 133674 h 161973"/>
              <a:gd name="T54" fmla="*/ 35213 w 198844"/>
              <a:gd name="T55" fmla="*/ 142301 h 161973"/>
              <a:gd name="T56" fmla="*/ 47566 w 198844"/>
              <a:gd name="T57" fmla="*/ 149526 h 161973"/>
              <a:gd name="T58" fmla="*/ 61293 w 198844"/>
              <a:gd name="T59" fmla="*/ 155195 h 161973"/>
              <a:gd name="T60" fmla="*/ 76203 w 198844"/>
              <a:gd name="T61" fmla="*/ 159158 h 161973"/>
              <a:gd name="T62" fmla="*/ 92110 w 198844"/>
              <a:gd name="T63" fmla="*/ 161260 h 16197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98844" h="161973">
                <a:moveTo>
                  <a:pt x="99422" y="161973"/>
                </a:moveTo>
                <a:lnTo>
                  <a:pt x="108180" y="161404"/>
                </a:lnTo>
                <a:lnTo>
                  <a:pt x="115978" y="160798"/>
                </a:lnTo>
                <a:lnTo>
                  <a:pt x="123562" y="159300"/>
                </a:lnTo>
                <a:lnTo>
                  <a:pt x="130996" y="157733"/>
                </a:lnTo>
                <a:lnTo>
                  <a:pt x="138085" y="155334"/>
                </a:lnTo>
                <a:lnTo>
                  <a:pt x="145050" y="152877"/>
                </a:lnTo>
                <a:lnTo>
                  <a:pt x="151540" y="149660"/>
                </a:lnTo>
                <a:lnTo>
                  <a:pt x="157931" y="146386"/>
                </a:lnTo>
                <a:lnTo>
                  <a:pt x="163718" y="142431"/>
                </a:lnTo>
                <a:lnTo>
                  <a:pt x="169428" y="138411"/>
                </a:lnTo>
                <a:lnTo>
                  <a:pt x="174410" y="133799"/>
                </a:lnTo>
                <a:lnTo>
                  <a:pt x="179330" y="129107"/>
                </a:lnTo>
                <a:lnTo>
                  <a:pt x="187428" y="118624"/>
                </a:lnTo>
                <a:lnTo>
                  <a:pt x="193509" y="107117"/>
                </a:lnTo>
                <a:lnTo>
                  <a:pt x="197363" y="94738"/>
                </a:lnTo>
                <a:lnTo>
                  <a:pt x="198844" y="80986"/>
                </a:lnTo>
                <a:lnTo>
                  <a:pt x="198126" y="73845"/>
                </a:lnTo>
                <a:lnTo>
                  <a:pt x="195477" y="61314"/>
                </a:lnTo>
                <a:lnTo>
                  <a:pt x="190501" y="49485"/>
                </a:lnTo>
                <a:lnTo>
                  <a:pt x="183410" y="38526"/>
                </a:lnTo>
                <a:lnTo>
                  <a:pt x="174415" y="28607"/>
                </a:lnTo>
                <a:lnTo>
                  <a:pt x="169429" y="23960"/>
                </a:lnTo>
                <a:lnTo>
                  <a:pt x="163724" y="19899"/>
                </a:lnTo>
                <a:lnTo>
                  <a:pt x="157932" y="15894"/>
                </a:lnTo>
                <a:lnTo>
                  <a:pt x="151548" y="12572"/>
                </a:lnTo>
                <a:lnTo>
                  <a:pt x="145052" y="9299"/>
                </a:lnTo>
                <a:lnTo>
                  <a:pt x="138094" y="6796"/>
                </a:lnTo>
                <a:lnTo>
                  <a:pt x="130998" y="4345"/>
                </a:lnTo>
                <a:lnTo>
                  <a:pt x="123572" y="2743"/>
                </a:lnTo>
                <a:lnTo>
                  <a:pt x="115980" y="1206"/>
                </a:lnTo>
                <a:lnTo>
                  <a:pt x="108189" y="584"/>
                </a:lnTo>
                <a:lnTo>
                  <a:pt x="99422" y="0"/>
                </a:lnTo>
                <a:lnTo>
                  <a:pt x="90479" y="585"/>
                </a:lnTo>
                <a:lnTo>
                  <a:pt x="82539" y="1206"/>
                </a:lnTo>
                <a:lnTo>
                  <a:pt x="74852" y="2743"/>
                </a:lnTo>
                <a:lnTo>
                  <a:pt x="67342" y="4346"/>
                </a:lnTo>
                <a:lnTo>
                  <a:pt x="60204" y="6797"/>
                </a:lnTo>
                <a:lnTo>
                  <a:pt x="53216" y="9299"/>
                </a:lnTo>
                <a:lnTo>
                  <a:pt x="46720" y="12574"/>
                </a:lnTo>
                <a:lnTo>
                  <a:pt x="40347" y="15895"/>
                </a:lnTo>
                <a:lnTo>
                  <a:pt x="34586" y="19903"/>
                </a:lnTo>
                <a:lnTo>
                  <a:pt x="28924" y="23961"/>
                </a:lnTo>
                <a:lnTo>
                  <a:pt x="23989" y="28612"/>
                </a:lnTo>
                <a:lnTo>
                  <a:pt x="19134" y="33326"/>
                </a:lnTo>
                <a:lnTo>
                  <a:pt x="11165" y="43819"/>
                </a:lnTo>
                <a:lnTo>
                  <a:pt x="5205" y="55267"/>
                </a:lnTo>
                <a:lnTo>
                  <a:pt x="1441" y="67500"/>
                </a:lnTo>
                <a:lnTo>
                  <a:pt x="0" y="80986"/>
                </a:lnTo>
                <a:lnTo>
                  <a:pt x="698" y="88263"/>
                </a:lnTo>
                <a:lnTo>
                  <a:pt x="3282" y="100992"/>
                </a:lnTo>
                <a:lnTo>
                  <a:pt x="8151" y="112925"/>
                </a:lnTo>
                <a:lnTo>
                  <a:pt x="15118" y="123909"/>
                </a:lnTo>
                <a:lnTo>
                  <a:pt x="23994" y="133794"/>
                </a:lnTo>
                <a:lnTo>
                  <a:pt x="28925" y="138411"/>
                </a:lnTo>
                <a:lnTo>
                  <a:pt x="34593" y="142427"/>
                </a:lnTo>
                <a:lnTo>
                  <a:pt x="40348" y="146385"/>
                </a:lnTo>
                <a:lnTo>
                  <a:pt x="46728" y="149658"/>
                </a:lnTo>
                <a:lnTo>
                  <a:pt x="53217" y="152877"/>
                </a:lnTo>
                <a:lnTo>
                  <a:pt x="60213" y="155333"/>
                </a:lnTo>
                <a:lnTo>
                  <a:pt x="67344" y="157732"/>
                </a:lnTo>
                <a:lnTo>
                  <a:pt x="74861" y="159299"/>
                </a:lnTo>
                <a:lnTo>
                  <a:pt x="82541" y="160798"/>
                </a:lnTo>
                <a:lnTo>
                  <a:pt x="90488" y="161404"/>
                </a:lnTo>
                <a:lnTo>
                  <a:pt x="99422" y="161973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42" name="object 190"/>
          <p:cNvSpPr>
            <a:spLocks/>
          </p:cNvSpPr>
          <p:nvPr/>
        </p:nvSpPr>
        <p:spPr bwMode="auto">
          <a:xfrm>
            <a:off x="4117975" y="2503488"/>
            <a:ext cx="212725" cy="174625"/>
          </a:xfrm>
          <a:custGeom>
            <a:avLst/>
            <a:gdLst>
              <a:gd name="T0" fmla="*/ 112325 w 213987"/>
              <a:gd name="T1" fmla="*/ 175684 h 174071"/>
              <a:gd name="T2" fmla="*/ 124595 w 213987"/>
              <a:gd name="T3" fmla="*/ 174402 h 174071"/>
              <a:gd name="T4" fmla="*/ 136647 w 213987"/>
              <a:gd name="T5" fmla="*/ 171893 h 174071"/>
              <a:gd name="T6" fmla="*/ 148335 w 213987"/>
              <a:gd name="T7" fmla="*/ 168157 h 174071"/>
              <a:gd name="T8" fmla="*/ 159517 w 213987"/>
              <a:gd name="T9" fmla="*/ 163194 h 174071"/>
              <a:gd name="T10" fmla="*/ 170052 w 213987"/>
              <a:gd name="T11" fmla="*/ 157006 h 174071"/>
              <a:gd name="T12" fmla="*/ 179796 w 213987"/>
              <a:gd name="T13" fmla="*/ 149590 h 174071"/>
              <a:gd name="T14" fmla="*/ 186414 w 213987"/>
              <a:gd name="T15" fmla="*/ 143497 h 174071"/>
              <a:gd name="T16" fmla="*/ 194752 w 213987"/>
              <a:gd name="T17" fmla="*/ 133734 h 174071"/>
              <a:gd name="T18" fmla="*/ 201302 w 213987"/>
              <a:gd name="T19" fmla="*/ 123270 h 174071"/>
              <a:gd name="T20" fmla="*/ 206063 w 213987"/>
              <a:gd name="T21" fmla="*/ 112274 h 174071"/>
              <a:gd name="T22" fmla="*/ 209038 w 213987"/>
              <a:gd name="T23" fmla="*/ 100914 h 174071"/>
              <a:gd name="T24" fmla="*/ 210223 w 213987"/>
              <a:gd name="T25" fmla="*/ 89359 h 174071"/>
              <a:gd name="T26" fmla="*/ 209622 w 213987"/>
              <a:gd name="T27" fmla="*/ 77777 h 174071"/>
              <a:gd name="T28" fmla="*/ 207233 w 213987"/>
              <a:gd name="T29" fmla="*/ 66335 h 174071"/>
              <a:gd name="T30" fmla="*/ 203055 w 213987"/>
              <a:gd name="T31" fmla="*/ 55204 h 174071"/>
              <a:gd name="T32" fmla="*/ 197091 w 213987"/>
              <a:gd name="T33" fmla="*/ 44549 h 174071"/>
              <a:gd name="T34" fmla="*/ 180960 w 213987"/>
              <a:gd name="T35" fmla="*/ 37984 h 174071"/>
              <a:gd name="T36" fmla="*/ 166157 w 213987"/>
              <a:gd name="T37" fmla="*/ 34905 h 174071"/>
              <a:gd name="T38" fmla="*/ 150626 w 213987"/>
              <a:gd name="T39" fmla="*/ 33840 h 174071"/>
              <a:gd name="T40" fmla="*/ 149056 w 213987"/>
              <a:gd name="T41" fmla="*/ 33850 h 174071"/>
              <a:gd name="T42" fmla="*/ 133290 w 213987"/>
              <a:gd name="T43" fmla="*/ 35118 h 174071"/>
              <a:gd name="T44" fmla="*/ 118399 w 213987"/>
              <a:gd name="T45" fmla="*/ 38383 h 174071"/>
              <a:gd name="T46" fmla="*/ 104569 w 213987"/>
              <a:gd name="T47" fmla="*/ 43472 h 174071"/>
              <a:gd name="T48" fmla="*/ 91982 w 213987"/>
              <a:gd name="T49" fmla="*/ 50212 h 174071"/>
              <a:gd name="T50" fmla="*/ 80826 w 213987"/>
              <a:gd name="T51" fmla="*/ 58430 h 174071"/>
              <a:gd name="T52" fmla="*/ 71284 w 213987"/>
              <a:gd name="T53" fmla="*/ 67951 h 174071"/>
              <a:gd name="T54" fmla="*/ 63542 w 213987"/>
              <a:gd name="T55" fmla="*/ 78602 h 174071"/>
              <a:gd name="T56" fmla="*/ 57781 w 213987"/>
              <a:gd name="T57" fmla="*/ 90209 h 174071"/>
              <a:gd name="T58" fmla="*/ 54192 w 213987"/>
              <a:gd name="T59" fmla="*/ 102599 h 174071"/>
              <a:gd name="T60" fmla="*/ 52952 w 213987"/>
              <a:gd name="T61" fmla="*/ 115602 h 174071"/>
              <a:gd name="T62" fmla="*/ 52964 w 213987"/>
              <a:gd name="T63" fmla="*/ 116917 h 174071"/>
              <a:gd name="T64" fmla="*/ 54438 w 213987"/>
              <a:gd name="T65" fmla="*/ 130114 h 174071"/>
              <a:gd name="T66" fmla="*/ 58247 w 213987"/>
              <a:gd name="T67" fmla="*/ 142578 h 174071"/>
              <a:gd name="T68" fmla="*/ 64209 w 213987"/>
              <a:gd name="T69" fmla="*/ 154157 h 174071"/>
              <a:gd name="T70" fmla="*/ 72135 w 213987"/>
              <a:gd name="T71" fmla="*/ 164692 h 174071"/>
              <a:gd name="T72" fmla="*/ 81022 w 213987"/>
              <a:gd name="T73" fmla="*/ 173243 h 174071"/>
              <a:gd name="T74" fmla="*/ 87691 w 213987"/>
              <a:gd name="T75" fmla="*/ 174567 h 174071"/>
              <a:gd name="T76" fmla="*/ 99974 w 213987"/>
              <a:gd name="T77" fmla="*/ 175739 h 174071"/>
              <a:gd name="T78" fmla="*/ 112325 w 213987"/>
              <a:gd name="T79" fmla="*/ 175684 h 17407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13987" h="174071">
                <a:moveTo>
                  <a:pt x="114335" y="174017"/>
                </a:moveTo>
                <a:lnTo>
                  <a:pt x="126826" y="172747"/>
                </a:lnTo>
                <a:lnTo>
                  <a:pt x="139093" y="170262"/>
                </a:lnTo>
                <a:lnTo>
                  <a:pt x="150990" y="166562"/>
                </a:lnTo>
                <a:lnTo>
                  <a:pt x="162373" y="161646"/>
                </a:lnTo>
                <a:lnTo>
                  <a:pt x="173097" y="155516"/>
                </a:lnTo>
                <a:lnTo>
                  <a:pt x="183015" y="148170"/>
                </a:lnTo>
                <a:lnTo>
                  <a:pt x="189751" y="142136"/>
                </a:lnTo>
                <a:lnTo>
                  <a:pt x="198238" y="132465"/>
                </a:lnTo>
                <a:lnTo>
                  <a:pt x="204905" y="122100"/>
                </a:lnTo>
                <a:lnTo>
                  <a:pt x="209752" y="111209"/>
                </a:lnTo>
                <a:lnTo>
                  <a:pt x="212780" y="99957"/>
                </a:lnTo>
                <a:lnTo>
                  <a:pt x="213987" y="88511"/>
                </a:lnTo>
                <a:lnTo>
                  <a:pt x="213375" y="77039"/>
                </a:lnTo>
                <a:lnTo>
                  <a:pt x="210943" y="65706"/>
                </a:lnTo>
                <a:lnTo>
                  <a:pt x="206691" y="54680"/>
                </a:lnTo>
                <a:lnTo>
                  <a:pt x="200619" y="44127"/>
                </a:lnTo>
                <a:lnTo>
                  <a:pt x="184200" y="37623"/>
                </a:lnTo>
                <a:lnTo>
                  <a:pt x="169132" y="34574"/>
                </a:lnTo>
                <a:lnTo>
                  <a:pt x="153323" y="33519"/>
                </a:lnTo>
                <a:lnTo>
                  <a:pt x="151725" y="33529"/>
                </a:lnTo>
                <a:lnTo>
                  <a:pt x="135676" y="34785"/>
                </a:lnTo>
                <a:lnTo>
                  <a:pt x="120519" y="38019"/>
                </a:lnTo>
                <a:lnTo>
                  <a:pt x="106441" y="43060"/>
                </a:lnTo>
                <a:lnTo>
                  <a:pt x="93629" y="49736"/>
                </a:lnTo>
                <a:lnTo>
                  <a:pt x="82273" y="57876"/>
                </a:lnTo>
                <a:lnTo>
                  <a:pt x="72560" y="67306"/>
                </a:lnTo>
                <a:lnTo>
                  <a:pt x="64679" y="77856"/>
                </a:lnTo>
                <a:lnTo>
                  <a:pt x="58816" y="89354"/>
                </a:lnTo>
                <a:lnTo>
                  <a:pt x="55161" y="101627"/>
                </a:lnTo>
                <a:lnTo>
                  <a:pt x="53900" y="114505"/>
                </a:lnTo>
                <a:lnTo>
                  <a:pt x="53912" y="115807"/>
                </a:lnTo>
                <a:lnTo>
                  <a:pt x="55413" y="128880"/>
                </a:lnTo>
                <a:lnTo>
                  <a:pt x="59291" y="141226"/>
                </a:lnTo>
                <a:lnTo>
                  <a:pt x="65358" y="152694"/>
                </a:lnTo>
                <a:lnTo>
                  <a:pt x="73426" y="163130"/>
                </a:lnTo>
                <a:lnTo>
                  <a:pt x="82473" y="171599"/>
                </a:lnTo>
                <a:lnTo>
                  <a:pt x="89260" y="172911"/>
                </a:lnTo>
                <a:lnTo>
                  <a:pt x="101764" y="174071"/>
                </a:lnTo>
                <a:lnTo>
                  <a:pt x="114335" y="174017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43" name="object 191"/>
          <p:cNvSpPr>
            <a:spLocks/>
          </p:cNvSpPr>
          <p:nvPr/>
        </p:nvSpPr>
        <p:spPr bwMode="auto">
          <a:xfrm>
            <a:off x="4117975" y="2503488"/>
            <a:ext cx="212725" cy="174625"/>
          </a:xfrm>
          <a:custGeom>
            <a:avLst/>
            <a:gdLst>
              <a:gd name="T0" fmla="*/ 112325 w 213987"/>
              <a:gd name="T1" fmla="*/ 175684 h 174071"/>
              <a:gd name="T2" fmla="*/ 124595 w 213987"/>
              <a:gd name="T3" fmla="*/ 174402 h 174071"/>
              <a:gd name="T4" fmla="*/ 136647 w 213987"/>
              <a:gd name="T5" fmla="*/ 171893 h 174071"/>
              <a:gd name="T6" fmla="*/ 148335 w 213987"/>
              <a:gd name="T7" fmla="*/ 168157 h 174071"/>
              <a:gd name="T8" fmla="*/ 159517 w 213987"/>
              <a:gd name="T9" fmla="*/ 163194 h 174071"/>
              <a:gd name="T10" fmla="*/ 170052 w 213987"/>
              <a:gd name="T11" fmla="*/ 157006 h 174071"/>
              <a:gd name="T12" fmla="*/ 179796 w 213987"/>
              <a:gd name="T13" fmla="*/ 149590 h 174071"/>
              <a:gd name="T14" fmla="*/ 186414 w 213987"/>
              <a:gd name="T15" fmla="*/ 143497 h 174071"/>
              <a:gd name="T16" fmla="*/ 194752 w 213987"/>
              <a:gd name="T17" fmla="*/ 133734 h 174071"/>
              <a:gd name="T18" fmla="*/ 201302 w 213987"/>
              <a:gd name="T19" fmla="*/ 123270 h 174071"/>
              <a:gd name="T20" fmla="*/ 206063 w 213987"/>
              <a:gd name="T21" fmla="*/ 112274 h 174071"/>
              <a:gd name="T22" fmla="*/ 209038 w 213987"/>
              <a:gd name="T23" fmla="*/ 100914 h 174071"/>
              <a:gd name="T24" fmla="*/ 210223 w 213987"/>
              <a:gd name="T25" fmla="*/ 89359 h 174071"/>
              <a:gd name="T26" fmla="*/ 209622 w 213987"/>
              <a:gd name="T27" fmla="*/ 77777 h 174071"/>
              <a:gd name="T28" fmla="*/ 207233 w 213987"/>
              <a:gd name="T29" fmla="*/ 66335 h 174071"/>
              <a:gd name="T30" fmla="*/ 203055 w 213987"/>
              <a:gd name="T31" fmla="*/ 55204 h 174071"/>
              <a:gd name="T32" fmla="*/ 197091 w 213987"/>
              <a:gd name="T33" fmla="*/ 44549 h 174071"/>
              <a:gd name="T34" fmla="*/ 180960 w 213987"/>
              <a:gd name="T35" fmla="*/ 37984 h 174071"/>
              <a:gd name="T36" fmla="*/ 166157 w 213987"/>
              <a:gd name="T37" fmla="*/ 34905 h 174071"/>
              <a:gd name="T38" fmla="*/ 150626 w 213987"/>
              <a:gd name="T39" fmla="*/ 33840 h 174071"/>
              <a:gd name="T40" fmla="*/ 149056 w 213987"/>
              <a:gd name="T41" fmla="*/ 33850 h 174071"/>
              <a:gd name="T42" fmla="*/ 133290 w 213987"/>
              <a:gd name="T43" fmla="*/ 35118 h 174071"/>
              <a:gd name="T44" fmla="*/ 118399 w 213987"/>
              <a:gd name="T45" fmla="*/ 38383 h 174071"/>
              <a:gd name="T46" fmla="*/ 104569 w 213987"/>
              <a:gd name="T47" fmla="*/ 43472 h 174071"/>
              <a:gd name="T48" fmla="*/ 91982 w 213987"/>
              <a:gd name="T49" fmla="*/ 50212 h 174071"/>
              <a:gd name="T50" fmla="*/ 80826 w 213987"/>
              <a:gd name="T51" fmla="*/ 58430 h 174071"/>
              <a:gd name="T52" fmla="*/ 71284 w 213987"/>
              <a:gd name="T53" fmla="*/ 67951 h 174071"/>
              <a:gd name="T54" fmla="*/ 63542 w 213987"/>
              <a:gd name="T55" fmla="*/ 78602 h 174071"/>
              <a:gd name="T56" fmla="*/ 57781 w 213987"/>
              <a:gd name="T57" fmla="*/ 90209 h 174071"/>
              <a:gd name="T58" fmla="*/ 54192 w 213987"/>
              <a:gd name="T59" fmla="*/ 102599 h 174071"/>
              <a:gd name="T60" fmla="*/ 52952 w 213987"/>
              <a:gd name="T61" fmla="*/ 115602 h 174071"/>
              <a:gd name="T62" fmla="*/ 52964 w 213987"/>
              <a:gd name="T63" fmla="*/ 116917 h 174071"/>
              <a:gd name="T64" fmla="*/ 54438 w 213987"/>
              <a:gd name="T65" fmla="*/ 130114 h 174071"/>
              <a:gd name="T66" fmla="*/ 58247 w 213987"/>
              <a:gd name="T67" fmla="*/ 142578 h 174071"/>
              <a:gd name="T68" fmla="*/ 64209 w 213987"/>
              <a:gd name="T69" fmla="*/ 154157 h 174071"/>
              <a:gd name="T70" fmla="*/ 72135 w 213987"/>
              <a:gd name="T71" fmla="*/ 164692 h 174071"/>
              <a:gd name="T72" fmla="*/ 81022 w 213987"/>
              <a:gd name="T73" fmla="*/ 173243 h 174071"/>
              <a:gd name="T74" fmla="*/ 87691 w 213987"/>
              <a:gd name="T75" fmla="*/ 174567 h 174071"/>
              <a:gd name="T76" fmla="*/ 99974 w 213987"/>
              <a:gd name="T77" fmla="*/ 175739 h 174071"/>
              <a:gd name="T78" fmla="*/ 112325 w 213987"/>
              <a:gd name="T79" fmla="*/ 175684 h 17407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13987" h="174071">
                <a:moveTo>
                  <a:pt x="114335" y="174017"/>
                </a:moveTo>
                <a:lnTo>
                  <a:pt x="126826" y="172747"/>
                </a:lnTo>
                <a:lnTo>
                  <a:pt x="139093" y="170262"/>
                </a:lnTo>
                <a:lnTo>
                  <a:pt x="150990" y="166562"/>
                </a:lnTo>
                <a:lnTo>
                  <a:pt x="162373" y="161646"/>
                </a:lnTo>
                <a:lnTo>
                  <a:pt x="173097" y="155516"/>
                </a:lnTo>
                <a:lnTo>
                  <a:pt x="183015" y="148170"/>
                </a:lnTo>
                <a:lnTo>
                  <a:pt x="189751" y="142136"/>
                </a:lnTo>
                <a:lnTo>
                  <a:pt x="198238" y="132465"/>
                </a:lnTo>
                <a:lnTo>
                  <a:pt x="204905" y="122100"/>
                </a:lnTo>
                <a:lnTo>
                  <a:pt x="209752" y="111209"/>
                </a:lnTo>
                <a:lnTo>
                  <a:pt x="212780" y="99957"/>
                </a:lnTo>
                <a:lnTo>
                  <a:pt x="213987" y="88511"/>
                </a:lnTo>
                <a:lnTo>
                  <a:pt x="213375" y="77039"/>
                </a:lnTo>
                <a:lnTo>
                  <a:pt x="210943" y="65706"/>
                </a:lnTo>
                <a:lnTo>
                  <a:pt x="206691" y="54680"/>
                </a:lnTo>
                <a:lnTo>
                  <a:pt x="200619" y="44127"/>
                </a:lnTo>
                <a:lnTo>
                  <a:pt x="184200" y="37623"/>
                </a:lnTo>
                <a:lnTo>
                  <a:pt x="169132" y="34574"/>
                </a:lnTo>
                <a:lnTo>
                  <a:pt x="153323" y="33519"/>
                </a:lnTo>
                <a:lnTo>
                  <a:pt x="151725" y="33529"/>
                </a:lnTo>
                <a:lnTo>
                  <a:pt x="135676" y="34785"/>
                </a:lnTo>
                <a:lnTo>
                  <a:pt x="120519" y="38019"/>
                </a:lnTo>
                <a:lnTo>
                  <a:pt x="106441" y="43060"/>
                </a:lnTo>
                <a:lnTo>
                  <a:pt x="93629" y="49736"/>
                </a:lnTo>
                <a:lnTo>
                  <a:pt x="82273" y="57876"/>
                </a:lnTo>
                <a:lnTo>
                  <a:pt x="72560" y="67306"/>
                </a:lnTo>
                <a:lnTo>
                  <a:pt x="64679" y="77856"/>
                </a:lnTo>
                <a:lnTo>
                  <a:pt x="58816" y="89354"/>
                </a:lnTo>
                <a:lnTo>
                  <a:pt x="55161" y="101627"/>
                </a:lnTo>
                <a:lnTo>
                  <a:pt x="53900" y="114505"/>
                </a:lnTo>
                <a:lnTo>
                  <a:pt x="53912" y="115807"/>
                </a:lnTo>
                <a:lnTo>
                  <a:pt x="55413" y="128880"/>
                </a:lnTo>
                <a:lnTo>
                  <a:pt x="59291" y="141226"/>
                </a:lnTo>
                <a:lnTo>
                  <a:pt x="65358" y="152694"/>
                </a:lnTo>
                <a:lnTo>
                  <a:pt x="73426" y="163130"/>
                </a:lnTo>
                <a:lnTo>
                  <a:pt x="82473" y="171599"/>
                </a:lnTo>
                <a:lnTo>
                  <a:pt x="89260" y="172911"/>
                </a:lnTo>
                <a:lnTo>
                  <a:pt x="101764" y="174071"/>
                </a:lnTo>
                <a:lnTo>
                  <a:pt x="114335" y="174017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44" name="object 192"/>
          <p:cNvSpPr>
            <a:spLocks/>
          </p:cNvSpPr>
          <p:nvPr/>
        </p:nvSpPr>
        <p:spPr bwMode="auto">
          <a:xfrm>
            <a:off x="4117975" y="2503488"/>
            <a:ext cx="212725" cy="174625"/>
          </a:xfrm>
          <a:custGeom>
            <a:avLst/>
            <a:gdLst>
              <a:gd name="T0" fmla="*/ 112325 w 213987"/>
              <a:gd name="T1" fmla="*/ 175684 h 174071"/>
              <a:gd name="T2" fmla="*/ 124595 w 213987"/>
              <a:gd name="T3" fmla="*/ 174402 h 174071"/>
              <a:gd name="T4" fmla="*/ 136647 w 213987"/>
              <a:gd name="T5" fmla="*/ 171893 h 174071"/>
              <a:gd name="T6" fmla="*/ 148335 w 213987"/>
              <a:gd name="T7" fmla="*/ 168157 h 174071"/>
              <a:gd name="T8" fmla="*/ 159517 w 213987"/>
              <a:gd name="T9" fmla="*/ 163194 h 174071"/>
              <a:gd name="T10" fmla="*/ 170052 w 213987"/>
              <a:gd name="T11" fmla="*/ 157006 h 174071"/>
              <a:gd name="T12" fmla="*/ 179796 w 213987"/>
              <a:gd name="T13" fmla="*/ 149590 h 174071"/>
              <a:gd name="T14" fmla="*/ 186414 w 213987"/>
              <a:gd name="T15" fmla="*/ 143497 h 174071"/>
              <a:gd name="T16" fmla="*/ 194752 w 213987"/>
              <a:gd name="T17" fmla="*/ 133734 h 174071"/>
              <a:gd name="T18" fmla="*/ 201302 w 213987"/>
              <a:gd name="T19" fmla="*/ 123270 h 174071"/>
              <a:gd name="T20" fmla="*/ 206063 w 213987"/>
              <a:gd name="T21" fmla="*/ 112274 h 174071"/>
              <a:gd name="T22" fmla="*/ 209038 w 213987"/>
              <a:gd name="T23" fmla="*/ 100914 h 174071"/>
              <a:gd name="T24" fmla="*/ 210223 w 213987"/>
              <a:gd name="T25" fmla="*/ 89359 h 174071"/>
              <a:gd name="T26" fmla="*/ 209622 w 213987"/>
              <a:gd name="T27" fmla="*/ 77777 h 174071"/>
              <a:gd name="T28" fmla="*/ 207233 w 213987"/>
              <a:gd name="T29" fmla="*/ 66335 h 174071"/>
              <a:gd name="T30" fmla="*/ 203055 w 213987"/>
              <a:gd name="T31" fmla="*/ 55204 h 174071"/>
              <a:gd name="T32" fmla="*/ 197091 w 213987"/>
              <a:gd name="T33" fmla="*/ 44549 h 174071"/>
              <a:gd name="T34" fmla="*/ 180960 w 213987"/>
              <a:gd name="T35" fmla="*/ 37984 h 174071"/>
              <a:gd name="T36" fmla="*/ 166157 w 213987"/>
              <a:gd name="T37" fmla="*/ 34905 h 174071"/>
              <a:gd name="T38" fmla="*/ 150626 w 213987"/>
              <a:gd name="T39" fmla="*/ 33840 h 174071"/>
              <a:gd name="T40" fmla="*/ 149056 w 213987"/>
              <a:gd name="T41" fmla="*/ 33850 h 174071"/>
              <a:gd name="T42" fmla="*/ 133290 w 213987"/>
              <a:gd name="T43" fmla="*/ 35118 h 174071"/>
              <a:gd name="T44" fmla="*/ 118399 w 213987"/>
              <a:gd name="T45" fmla="*/ 38383 h 174071"/>
              <a:gd name="T46" fmla="*/ 104569 w 213987"/>
              <a:gd name="T47" fmla="*/ 43472 h 174071"/>
              <a:gd name="T48" fmla="*/ 91982 w 213987"/>
              <a:gd name="T49" fmla="*/ 50212 h 174071"/>
              <a:gd name="T50" fmla="*/ 80826 w 213987"/>
              <a:gd name="T51" fmla="*/ 58430 h 174071"/>
              <a:gd name="T52" fmla="*/ 71284 w 213987"/>
              <a:gd name="T53" fmla="*/ 67951 h 174071"/>
              <a:gd name="T54" fmla="*/ 63542 w 213987"/>
              <a:gd name="T55" fmla="*/ 78602 h 174071"/>
              <a:gd name="T56" fmla="*/ 57781 w 213987"/>
              <a:gd name="T57" fmla="*/ 90209 h 174071"/>
              <a:gd name="T58" fmla="*/ 54192 w 213987"/>
              <a:gd name="T59" fmla="*/ 102599 h 174071"/>
              <a:gd name="T60" fmla="*/ 52952 w 213987"/>
              <a:gd name="T61" fmla="*/ 115602 h 174071"/>
              <a:gd name="T62" fmla="*/ 52964 w 213987"/>
              <a:gd name="T63" fmla="*/ 116917 h 174071"/>
              <a:gd name="T64" fmla="*/ 54438 w 213987"/>
              <a:gd name="T65" fmla="*/ 130114 h 174071"/>
              <a:gd name="T66" fmla="*/ 58247 w 213987"/>
              <a:gd name="T67" fmla="*/ 142578 h 174071"/>
              <a:gd name="T68" fmla="*/ 64209 w 213987"/>
              <a:gd name="T69" fmla="*/ 154157 h 174071"/>
              <a:gd name="T70" fmla="*/ 72135 w 213987"/>
              <a:gd name="T71" fmla="*/ 164692 h 174071"/>
              <a:gd name="T72" fmla="*/ 81022 w 213987"/>
              <a:gd name="T73" fmla="*/ 173243 h 174071"/>
              <a:gd name="T74" fmla="*/ 87691 w 213987"/>
              <a:gd name="T75" fmla="*/ 174567 h 174071"/>
              <a:gd name="T76" fmla="*/ 99974 w 213987"/>
              <a:gd name="T77" fmla="*/ 175739 h 174071"/>
              <a:gd name="T78" fmla="*/ 112325 w 213987"/>
              <a:gd name="T79" fmla="*/ 175684 h 17407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13987" h="174071">
                <a:moveTo>
                  <a:pt x="114335" y="174017"/>
                </a:moveTo>
                <a:lnTo>
                  <a:pt x="126826" y="172747"/>
                </a:lnTo>
                <a:lnTo>
                  <a:pt x="139093" y="170262"/>
                </a:lnTo>
                <a:lnTo>
                  <a:pt x="150990" y="166562"/>
                </a:lnTo>
                <a:lnTo>
                  <a:pt x="162373" y="161646"/>
                </a:lnTo>
                <a:lnTo>
                  <a:pt x="173097" y="155516"/>
                </a:lnTo>
                <a:lnTo>
                  <a:pt x="183015" y="148170"/>
                </a:lnTo>
                <a:lnTo>
                  <a:pt x="189751" y="142136"/>
                </a:lnTo>
                <a:lnTo>
                  <a:pt x="198238" y="132465"/>
                </a:lnTo>
                <a:lnTo>
                  <a:pt x="204905" y="122100"/>
                </a:lnTo>
                <a:lnTo>
                  <a:pt x="209752" y="111209"/>
                </a:lnTo>
                <a:lnTo>
                  <a:pt x="212780" y="99957"/>
                </a:lnTo>
                <a:lnTo>
                  <a:pt x="213987" y="88511"/>
                </a:lnTo>
                <a:lnTo>
                  <a:pt x="213375" y="77039"/>
                </a:lnTo>
                <a:lnTo>
                  <a:pt x="210943" y="65706"/>
                </a:lnTo>
                <a:lnTo>
                  <a:pt x="206691" y="54680"/>
                </a:lnTo>
                <a:lnTo>
                  <a:pt x="200619" y="44127"/>
                </a:lnTo>
                <a:lnTo>
                  <a:pt x="184200" y="37623"/>
                </a:lnTo>
                <a:lnTo>
                  <a:pt x="169132" y="34574"/>
                </a:lnTo>
                <a:lnTo>
                  <a:pt x="153323" y="33519"/>
                </a:lnTo>
                <a:lnTo>
                  <a:pt x="151725" y="33529"/>
                </a:lnTo>
                <a:lnTo>
                  <a:pt x="135676" y="34785"/>
                </a:lnTo>
                <a:lnTo>
                  <a:pt x="120519" y="38019"/>
                </a:lnTo>
                <a:lnTo>
                  <a:pt x="106441" y="43060"/>
                </a:lnTo>
                <a:lnTo>
                  <a:pt x="93629" y="49736"/>
                </a:lnTo>
                <a:lnTo>
                  <a:pt x="82273" y="57876"/>
                </a:lnTo>
                <a:lnTo>
                  <a:pt x="72560" y="67306"/>
                </a:lnTo>
                <a:lnTo>
                  <a:pt x="64679" y="77856"/>
                </a:lnTo>
                <a:lnTo>
                  <a:pt x="58816" y="89354"/>
                </a:lnTo>
                <a:lnTo>
                  <a:pt x="55161" y="101627"/>
                </a:lnTo>
                <a:lnTo>
                  <a:pt x="53900" y="114505"/>
                </a:lnTo>
                <a:lnTo>
                  <a:pt x="53912" y="115807"/>
                </a:lnTo>
                <a:lnTo>
                  <a:pt x="55413" y="128880"/>
                </a:lnTo>
                <a:lnTo>
                  <a:pt x="59291" y="141226"/>
                </a:lnTo>
                <a:lnTo>
                  <a:pt x="65358" y="152694"/>
                </a:lnTo>
                <a:lnTo>
                  <a:pt x="73426" y="163130"/>
                </a:lnTo>
                <a:lnTo>
                  <a:pt x="82473" y="171599"/>
                </a:lnTo>
                <a:lnTo>
                  <a:pt x="89260" y="172911"/>
                </a:lnTo>
                <a:lnTo>
                  <a:pt x="101764" y="174071"/>
                </a:lnTo>
                <a:lnTo>
                  <a:pt x="114335" y="174017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45" name="object 193"/>
          <p:cNvSpPr>
            <a:spLocks/>
          </p:cNvSpPr>
          <p:nvPr/>
        </p:nvSpPr>
        <p:spPr bwMode="auto">
          <a:xfrm>
            <a:off x="4152900" y="2532063"/>
            <a:ext cx="142875" cy="115887"/>
          </a:xfrm>
          <a:custGeom>
            <a:avLst/>
            <a:gdLst>
              <a:gd name="T0" fmla="*/ 88804 w 142333"/>
              <a:gd name="T1" fmla="*/ 114133 h 116033"/>
              <a:gd name="T2" fmla="*/ 100930 w 142333"/>
              <a:gd name="T3" fmla="*/ 110910 h 116033"/>
              <a:gd name="T4" fmla="*/ 112246 w 142333"/>
              <a:gd name="T5" fmla="*/ 105926 h 116033"/>
              <a:gd name="T6" fmla="*/ 122422 w 142333"/>
              <a:gd name="T7" fmla="*/ 99181 h 116033"/>
              <a:gd name="T8" fmla="*/ 131308 w 142333"/>
              <a:gd name="T9" fmla="*/ 90596 h 116033"/>
              <a:gd name="T10" fmla="*/ 138273 w 142333"/>
              <a:gd name="T11" fmla="*/ 80363 h 116033"/>
              <a:gd name="T12" fmla="*/ 142490 w 142333"/>
              <a:gd name="T13" fmla="*/ 69461 h 116033"/>
              <a:gd name="T14" fmla="*/ 143965 w 142333"/>
              <a:gd name="T15" fmla="*/ 58220 h 116033"/>
              <a:gd name="T16" fmla="*/ 142695 w 142333"/>
              <a:gd name="T17" fmla="*/ 46966 h 116033"/>
              <a:gd name="T18" fmla="*/ 138682 w 142333"/>
              <a:gd name="T19" fmla="*/ 36026 h 116033"/>
              <a:gd name="T20" fmla="*/ 131925 w 142333"/>
              <a:gd name="T21" fmla="*/ 25730 h 116033"/>
              <a:gd name="T22" fmla="*/ 122422 w 142333"/>
              <a:gd name="T23" fmla="*/ 16403 h 116033"/>
              <a:gd name="T24" fmla="*/ 115857 w 142333"/>
              <a:gd name="T25" fmla="*/ 11761 h 116033"/>
              <a:gd name="T26" fmla="*/ 104892 w 142333"/>
              <a:gd name="T27" fmla="*/ 6180 h 116033"/>
              <a:gd name="T28" fmla="*/ 103973 w 142333"/>
              <a:gd name="T29" fmla="*/ 5887 h 116033"/>
              <a:gd name="T30" fmla="*/ 100656 w 142333"/>
              <a:gd name="T31" fmla="*/ 6141 h 116033"/>
              <a:gd name="T32" fmla="*/ 85324 w 142333"/>
              <a:gd name="T33" fmla="*/ 9363 h 116033"/>
              <a:gd name="T34" fmla="*/ 71086 w 142333"/>
              <a:gd name="T35" fmla="*/ 14386 h 116033"/>
              <a:gd name="T36" fmla="*/ 58128 w 142333"/>
              <a:gd name="T37" fmla="*/ 21035 h 116033"/>
              <a:gd name="T38" fmla="*/ 46641 w 142333"/>
              <a:gd name="T39" fmla="*/ 29144 h 116033"/>
              <a:gd name="T40" fmla="*/ 36817 w 142333"/>
              <a:gd name="T41" fmla="*/ 38539 h 116033"/>
              <a:gd name="T42" fmla="*/ 28844 w 142333"/>
              <a:gd name="T43" fmla="*/ 49050 h 116033"/>
              <a:gd name="T44" fmla="*/ 22914 w 142333"/>
              <a:gd name="T45" fmla="*/ 60506 h 116033"/>
              <a:gd name="T46" fmla="*/ 19217 w 142333"/>
              <a:gd name="T47" fmla="*/ 72731 h 116033"/>
              <a:gd name="T48" fmla="*/ 17943 w 142333"/>
              <a:gd name="T49" fmla="*/ 85561 h 116033"/>
              <a:gd name="T50" fmla="*/ 17955 w 142333"/>
              <a:gd name="T51" fmla="*/ 86858 h 116033"/>
              <a:gd name="T52" fmla="*/ 19232 w 142333"/>
              <a:gd name="T53" fmla="*/ 97819 h 116033"/>
              <a:gd name="T54" fmla="*/ 27404 w 142333"/>
              <a:gd name="T55" fmla="*/ 103831 h 116033"/>
              <a:gd name="T56" fmla="*/ 38699 w 142333"/>
              <a:gd name="T57" fmla="*/ 109414 h 116033"/>
              <a:gd name="T58" fmla="*/ 50813 w 142333"/>
              <a:gd name="T59" fmla="*/ 113235 h 116033"/>
              <a:gd name="T60" fmla="*/ 63420 w 142333"/>
              <a:gd name="T61" fmla="*/ 115296 h 116033"/>
              <a:gd name="T62" fmla="*/ 76192 w 142333"/>
              <a:gd name="T63" fmla="*/ 115595 h 116033"/>
              <a:gd name="T64" fmla="*/ 88804 w 142333"/>
              <a:gd name="T65" fmla="*/ 114133 h 11603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42333" h="116033">
                <a:moveTo>
                  <a:pt x="87797" y="114565"/>
                </a:moveTo>
                <a:lnTo>
                  <a:pt x="99786" y="111330"/>
                </a:lnTo>
                <a:lnTo>
                  <a:pt x="110973" y="106327"/>
                </a:lnTo>
                <a:lnTo>
                  <a:pt x="121034" y="99556"/>
                </a:lnTo>
                <a:lnTo>
                  <a:pt x="129820" y="90938"/>
                </a:lnTo>
                <a:lnTo>
                  <a:pt x="136704" y="80667"/>
                </a:lnTo>
                <a:lnTo>
                  <a:pt x="140875" y="69725"/>
                </a:lnTo>
                <a:lnTo>
                  <a:pt x="142333" y="58440"/>
                </a:lnTo>
                <a:lnTo>
                  <a:pt x="141078" y="47143"/>
                </a:lnTo>
                <a:lnTo>
                  <a:pt x="137110" y="36162"/>
                </a:lnTo>
                <a:lnTo>
                  <a:pt x="130429" y="25826"/>
                </a:lnTo>
                <a:lnTo>
                  <a:pt x="121034" y="16466"/>
                </a:lnTo>
                <a:lnTo>
                  <a:pt x="114543" y="11806"/>
                </a:lnTo>
                <a:lnTo>
                  <a:pt x="103703" y="6204"/>
                </a:lnTo>
                <a:lnTo>
                  <a:pt x="102795" y="5908"/>
                </a:lnTo>
                <a:lnTo>
                  <a:pt x="99515" y="6165"/>
                </a:lnTo>
                <a:lnTo>
                  <a:pt x="84357" y="9399"/>
                </a:lnTo>
                <a:lnTo>
                  <a:pt x="70279" y="14440"/>
                </a:lnTo>
                <a:lnTo>
                  <a:pt x="57468" y="21116"/>
                </a:lnTo>
                <a:lnTo>
                  <a:pt x="46112" y="29255"/>
                </a:lnTo>
                <a:lnTo>
                  <a:pt x="36399" y="38686"/>
                </a:lnTo>
                <a:lnTo>
                  <a:pt x="28517" y="49236"/>
                </a:lnTo>
                <a:lnTo>
                  <a:pt x="22654" y="60734"/>
                </a:lnTo>
                <a:lnTo>
                  <a:pt x="18999" y="73007"/>
                </a:lnTo>
                <a:lnTo>
                  <a:pt x="17739" y="85885"/>
                </a:lnTo>
                <a:lnTo>
                  <a:pt x="17751" y="87187"/>
                </a:lnTo>
                <a:lnTo>
                  <a:pt x="19014" y="98189"/>
                </a:lnTo>
                <a:lnTo>
                  <a:pt x="27093" y="104224"/>
                </a:lnTo>
                <a:lnTo>
                  <a:pt x="38260" y="109828"/>
                </a:lnTo>
                <a:lnTo>
                  <a:pt x="50237" y="113664"/>
                </a:lnTo>
                <a:lnTo>
                  <a:pt x="62700" y="115732"/>
                </a:lnTo>
                <a:lnTo>
                  <a:pt x="75328" y="116033"/>
                </a:lnTo>
                <a:lnTo>
                  <a:pt x="87797" y="114565"/>
                </a:lnTo>
                <a:close/>
              </a:path>
            </a:pathLst>
          </a:custGeom>
          <a:solidFill>
            <a:srgbClr val="6CB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46" name="object 194"/>
          <p:cNvSpPr>
            <a:spLocks/>
          </p:cNvSpPr>
          <p:nvPr/>
        </p:nvSpPr>
        <p:spPr bwMode="auto">
          <a:xfrm>
            <a:off x="4189413" y="2560638"/>
            <a:ext cx="71437" cy="58737"/>
          </a:xfrm>
          <a:custGeom>
            <a:avLst/>
            <a:gdLst>
              <a:gd name="T0" fmla="*/ 49748 w 71659"/>
              <a:gd name="T1" fmla="*/ 57171 h 58252"/>
              <a:gd name="T2" fmla="*/ 60447 w 71659"/>
              <a:gd name="T3" fmla="*/ 50887 h 58252"/>
              <a:gd name="T4" fmla="*/ 68062 w 71659"/>
              <a:gd name="T5" fmla="*/ 41569 h 58252"/>
              <a:gd name="T6" fmla="*/ 70995 w 71659"/>
              <a:gd name="T7" fmla="*/ 30279 h 58252"/>
              <a:gd name="T8" fmla="*/ 68456 w 71659"/>
              <a:gd name="T9" fmla="*/ 18943 h 58252"/>
              <a:gd name="T10" fmla="*/ 60447 w 71659"/>
              <a:gd name="T11" fmla="*/ 8842 h 58252"/>
              <a:gd name="T12" fmla="*/ 56764 w 71659"/>
              <a:gd name="T13" fmla="*/ 6112 h 58252"/>
              <a:gd name="T14" fmla="*/ 45461 w 71659"/>
              <a:gd name="T15" fmla="*/ 1187 h 58252"/>
              <a:gd name="T16" fmla="*/ 33251 w 71659"/>
              <a:gd name="T17" fmla="*/ 0 h 58252"/>
              <a:gd name="T18" fmla="*/ 21244 w 71659"/>
              <a:gd name="T19" fmla="*/ 2552 h 58252"/>
              <a:gd name="T20" fmla="*/ 10547 w 71659"/>
              <a:gd name="T21" fmla="*/ 8842 h 58252"/>
              <a:gd name="T22" fmla="*/ 2932 w 71659"/>
              <a:gd name="T23" fmla="*/ 18160 h 58252"/>
              <a:gd name="T24" fmla="*/ 0 w 71659"/>
              <a:gd name="T25" fmla="*/ 29449 h 58252"/>
              <a:gd name="T26" fmla="*/ 2538 w 71659"/>
              <a:gd name="T27" fmla="*/ 40786 h 58252"/>
              <a:gd name="T28" fmla="*/ 10547 w 71659"/>
              <a:gd name="T29" fmla="*/ 50887 h 58252"/>
              <a:gd name="T30" fmla="*/ 14222 w 71659"/>
              <a:gd name="T31" fmla="*/ 53608 h 58252"/>
              <a:gd name="T32" fmla="*/ 25525 w 71659"/>
              <a:gd name="T33" fmla="*/ 58531 h 58252"/>
              <a:gd name="T34" fmla="*/ 37738 w 71659"/>
              <a:gd name="T35" fmla="*/ 59719 h 58252"/>
              <a:gd name="T36" fmla="*/ 49748 w 71659"/>
              <a:gd name="T37" fmla="*/ 57171 h 5825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1659" h="58252">
                <a:moveTo>
                  <a:pt x="50214" y="55767"/>
                </a:moveTo>
                <a:lnTo>
                  <a:pt x="61012" y="49637"/>
                </a:lnTo>
                <a:lnTo>
                  <a:pt x="68699" y="40548"/>
                </a:lnTo>
                <a:lnTo>
                  <a:pt x="71659" y="29535"/>
                </a:lnTo>
                <a:lnTo>
                  <a:pt x="69096" y="18478"/>
                </a:lnTo>
                <a:lnTo>
                  <a:pt x="61012" y="8625"/>
                </a:lnTo>
                <a:lnTo>
                  <a:pt x="57295" y="5962"/>
                </a:lnTo>
                <a:lnTo>
                  <a:pt x="45886" y="1157"/>
                </a:lnTo>
                <a:lnTo>
                  <a:pt x="33562" y="0"/>
                </a:lnTo>
                <a:lnTo>
                  <a:pt x="21442" y="2489"/>
                </a:lnTo>
                <a:lnTo>
                  <a:pt x="10646" y="8625"/>
                </a:lnTo>
                <a:lnTo>
                  <a:pt x="2959" y="17714"/>
                </a:lnTo>
                <a:lnTo>
                  <a:pt x="0" y="28726"/>
                </a:lnTo>
                <a:lnTo>
                  <a:pt x="2562" y="39784"/>
                </a:lnTo>
                <a:lnTo>
                  <a:pt x="10646" y="49637"/>
                </a:lnTo>
                <a:lnTo>
                  <a:pt x="14354" y="52291"/>
                </a:lnTo>
                <a:lnTo>
                  <a:pt x="25764" y="57094"/>
                </a:lnTo>
                <a:lnTo>
                  <a:pt x="38091" y="58252"/>
                </a:lnTo>
                <a:lnTo>
                  <a:pt x="50214" y="55767"/>
                </a:lnTo>
                <a:close/>
              </a:path>
            </a:pathLst>
          </a:cu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47" name="object 195"/>
          <p:cNvSpPr>
            <a:spLocks/>
          </p:cNvSpPr>
          <p:nvPr/>
        </p:nvSpPr>
        <p:spPr bwMode="auto">
          <a:xfrm>
            <a:off x="3846513" y="2795588"/>
            <a:ext cx="200025" cy="161925"/>
          </a:xfrm>
          <a:custGeom>
            <a:avLst/>
            <a:gdLst>
              <a:gd name="T0" fmla="*/ 110283 w 198849"/>
              <a:gd name="T1" fmla="*/ 161260 h 161973"/>
              <a:gd name="T2" fmla="*/ 126177 w 198849"/>
              <a:gd name="T3" fmla="*/ 159160 h 161973"/>
              <a:gd name="T4" fmla="*/ 141086 w 198849"/>
              <a:gd name="T5" fmla="*/ 155198 h 161973"/>
              <a:gd name="T6" fmla="*/ 154815 w 198849"/>
              <a:gd name="T7" fmla="*/ 149529 h 161973"/>
              <a:gd name="T8" fmla="*/ 167171 w 198849"/>
              <a:gd name="T9" fmla="*/ 142303 h 161973"/>
              <a:gd name="T10" fmla="*/ 177964 w 198849"/>
              <a:gd name="T11" fmla="*/ 133673 h 161973"/>
              <a:gd name="T12" fmla="*/ 191030 w 198849"/>
              <a:gd name="T13" fmla="*/ 118512 h 161973"/>
              <a:gd name="T14" fmla="*/ 200929 w 198849"/>
              <a:gd name="T15" fmla="*/ 94651 h 161973"/>
              <a:gd name="T16" fmla="*/ 201688 w 198849"/>
              <a:gd name="T17" fmla="*/ 73781 h 161973"/>
              <a:gd name="T18" fmla="*/ 194100 w 198849"/>
              <a:gd name="T19" fmla="*/ 49441 h 161973"/>
              <a:gd name="T20" fmla="*/ 177978 w 198849"/>
              <a:gd name="T21" fmla="*/ 28587 h 161973"/>
              <a:gd name="T22" fmla="*/ 167195 w 198849"/>
              <a:gd name="T23" fmla="*/ 19887 h 161973"/>
              <a:gd name="T24" fmla="*/ 154849 w 198849"/>
              <a:gd name="T25" fmla="*/ 12566 h 161973"/>
              <a:gd name="T26" fmla="*/ 141128 w 198849"/>
              <a:gd name="T27" fmla="*/ 6795 h 161973"/>
              <a:gd name="T28" fmla="*/ 126218 w 198849"/>
              <a:gd name="T29" fmla="*/ 2743 h 161973"/>
              <a:gd name="T30" fmla="*/ 110307 w 198849"/>
              <a:gd name="T31" fmla="*/ 585 h 161973"/>
              <a:gd name="T32" fmla="*/ 92263 w 198849"/>
              <a:gd name="T33" fmla="*/ 585 h 161973"/>
              <a:gd name="T34" fmla="*/ 76596 w 198849"/>
              <a:gd name="T35" fmla="*/ 2742 h 161973"/>
              <a:gd name="T36" fmla="*/ 61811 w 198849"/>
              <a:gd name="T37" fmla="*/ 6794 h 161973"/>
              <a:gd name="T38" fmla="*/ 48121 w 198849"/>
              <a:gd name="T39" fmla="*/ 12563 h 161973"/>
              <a:gd name="T40" fmla="*/ 35733 w 198849"/>
              <a:gd name="T41" fmla="*/ 19883 h 161973"/>
              <a:gd name="T42" fmla="*/ 24855 w 198849"/>
              <a:gd name="T43" fmla="*/ 28582 h 161973"/>
              <a:gd name="T44" fmla="*/ 11618 w 198849"/>
              <a:gd name="T45" fmla="*/ 43772 h 161973"/>
              <a:gd name="T46" fmla="*/ 1507 w 198849"/>
              <a:gd name="T47" fmla="*/ 67435 h 161973"/>
              <a:gd name="T48" fmla="*/ 729 w 198849"/>
              <a:gd name="T49" fmla="*/ 88190 h 161973"/>
              <a:gd name="T50" fmla="*/ 8492 w 198849"/>
              <a:gd name="T51" fmla="*/ 112828 h 161973"/>
              <a:gd name="T52" fmla="*/ 24871 w 198849"/>
              <a:gd name="T53" fmla="*/ 133678 h 161973"/>
              <a:gd name="T54" fmla="*/ 35758 w 198849"/>
              <a:gd name="T55" fmla="*/ 142307 h 161973"/>
              <a:gd name="T56" fmla="*/ 48157 w 198849"/>
              <a:gd name="T57" fmla="*/ 149532 h 161973"/>
              <a:gd name="T58" fmla="*/ 61856 w 198849"/>
              <a:gd name="T59" fmla="*/ 155200 h 161973"/>
              <a:gd name="T60" fmla="*/ 76637 w 198849"/>
              <a:gd name="T61" fmla="*/ 159161 h 161973"/>
              <a:gd name="T62" fmla="*/ 92287 w 198849"/>
              <a:gd name="T63" fmla="*/ 161260 h 161973"/>
              <a:gd name="T64" fmla="*/ 101196 w 198849"/>
              <a:gd name="T65" fmla="*/ 161828 h 16197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98849" h="161973">
                <a:moveTo>
                  <a:pt x="99422" y="161972"/>
                </a:moveTo>
                <a:lnTo>
                  <a:pt x="108349" y="161404"/>
                </a:lnTo>
                <a:lnTo>
                  <a:pt x="116304" y="160797"/>
                </a:lnTo>
                <a:lnTo>
                  <a:pt x="123965" y="159301"/>
                </a:lnTo>
                <a:lnTo>
                  <a:pt x="131499" y="157730"/>
                </a:lnTo>
                <a:lnTo>
                  <a:pt x="138612" y="155336"/>
                </a:lnTo>
                <a:lnTo>
                  <a:pt x="145625" y="152873"/>
                </a:lnTo>
                <a:lnTo>
                  <a:pt x="152100" y="149661"/>
                </a:lnTo>
                <a:lnTo>
                  <a:pt x="158494" y="146380"/>
                </a:lnTo>
                <a:lnTo>
                  <a:pt x="164240" y="142429"/>
                </a:lnTo>
                <a:lnTo>
                  <a:pt x="169918" y="138404"/>
                </a:lnTo>
                <a:lnTo>
                  <a:pt x="174844" y="133793"/>
                </a:lnTo>
                <a:lnTo>
                  <a:pt x="179709" y="129099"/>
                </a:lnTo>
                <a:lnTo>
                  <a:pt x="187680" y="118617"/>
                </a:lnTo>
                <a:lnTo>
                  <a:pt x="193642" y="107111"/>
                </a:lnTo>
                <a:lnTo>
                  <a:pt x="197407" y="94735"/>
                </a:lnTo>
                <a:lnTo>
                  <a:pt x="198849" y="80986"/>
                </a:lnTo>
                <a:lnTo>
                  <a:pt x="198151" y="73847"/>
                </a:lnTo>
                <a:lnTo>
                  <a:pt x="195566" y="61316"/>
                </a:lnTo>
                <a:lnTo>
                  <a:pt x="190697" y="49486"/>
                </a:lnTo>
                <a:lnTo>
                  <a:pt x="183732" y="38528"/>
                </a:lnTo>
                <a:lnTo>
                  <a:pt x="174858" y="28611"/>
                </a:lnTo>
                <a:lnTo>
                  <a:pt x="169917" y="23955"/>
                </a:lnTo>
                <a:lnTo>
                  <a:pt x="164264" y="19905"/>
                </a:lnTo>
                <a:lnTo>
                  <a:pt x="158492" y="15890"/>
                </a:lnTo>
                <a:lnTo>
                  <a:pt x="152134" y="12578"/>
                </a:lnTo>
                <a:lnTo>
                  <a:pt x="145622" y="9296"/>
                </a:lnTo>
                <a:lnTo>
                  <a:pt x="138653" y="6801"/>
                </a:lnTo>
                <a:lnTo>
                  <a:pt x="131496" y="4344"/>
                </a:lnTo>
                <a:lnTo>
                  <a:pt x="124005" y="2746"/>
                </a:lnTo>
                <a:lnTo>
                  <a:pt x="116302" y="1206"/>
                </a:lnTo>
                <a:lnTo>
                  <a:pt x="108372" y="585"/>
                </a:lnTo>
                <a:lnTo>
                  <a:pt x="99421" y="0"/>
                </a:lnTo>
                <a:lnTo>
                  <a:pt x="90646" y="585"/>
                </a:lnTo>
                <a:lnTo>
                  <a:pt x="82863" y="1205"/>
                </a:lnTo>
                <a:lnTo>
                  <a:pt x="75253" y="2745"/>
                </a:lnTo>
                <a:lnTo>
                  <a:pt x="67844" y="4343"/>
                </a:lnTo>
                <a:lnTo>
                  <a:pt x="60728" y="6800"/>
                </a:lnTo>
                <a:lnTo>
                  <a:pt x="53789" y="9295"/>
                </a:lnTo>
                <a:lnTo>
                  <a:pt x="47277" y="12575"/>
                </a:lnTo>
                <a:lnTo>
                  <a:pt x="40908" y="15889"/>
                </a:lnTo>
                <a:lnTo>
                  <a:pt x="35106" y="19901"/>
                </a:lnTo>
                <a:lnTo>
                  <a:pt x="29412" y="23954"/>
                </a:lnTo>
                <a:lnTo>
                  <a:pt x="24420" y="28606"/>
                </a:lnTo>
                <a:lnTo>
                  <a:pt x="19510" y="33318"/>
                </a:lnTo>
                <a:lnTo>
                  <a:pt x="11414" y="43811"/>
                </a:lnTo>
                <a:lnTo>
                  <a:pt x="5334" y="55260"/>
                </a:lnTo>
                <a:lnTo>
                  <a:pt x="1480" y="67495"/>
                </a:lnTo>
                <a:lnTo>
                  <a:pt x="0" y="80986"/>
                </a:lnTo>
                <a:lnTo>
                  <a:pt x="717" y="88268"/>
                </a:lnTo>
                <a:lnTo>
                  <a:pt x="3367" y="100995"/>
                </a:lnTo>
                <a:lnTo>
                  <a:pt x="8343" y="112927"/>
                </a:lnTo>
                <a:lnTo>
                  <a:pt x="15436" y="123912"/>
                </a:lnTo>
                <a:lnTo>
                  <a:pt x="24435" y="133798"/>
                </a:lnTo>
                <a:lnTo>
                  <a:pt x="29411" y="138405"/>
                </a:lnTo>
                <a:lnTo>
                  <a:pt x="35131" y="142433"/>
                </a:lnTo>
                <a:lnTo>
                  <a:pt x="40906" y="146381"/>
                </a:lnTo>
                <a:lnTo>
                  <a:pt x="47313" y="149664"/>
                </a:lnTo>
                <a:lnTo>
                  <a:pt x="53787" y="152874"/>
                </a:lnTo>
                <a:lnTo>
                  <a:pt x="60771" y="155338"/>
                </a:lnTo>
                <a:lnTo>
                  <a:pt x="67842" y="157731"/>
                </a:lnTo>
                <a:lnTo>
                  <a:pt x="75293" y="159302"/>
                </a:lnTo>
                <a:lnTo>
                  <a:pt x="82861" y="160798"/>
                </a:lnTo>
                <a:lnTo>
                  <a:pt x="90669" y="161404"/>
                </a:lnTo>
                <a:lnTo>
                  <a:pt x="99420" y="161972"/>
                </a:lnTo>
                <a:lnTo>
                  <a:pt x="99422" y="161972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48" name="object 196"/>
          <p:cNvSpPr>
            <a:spLocks/>
          </p:cNvSpPr>
          <p:nvPr/>
        </p:nvSpPr>
        <p:spPr bwMode="auto">
          <a:xfrm>
            <a:off x="3767138" y="2741613"/>
            <a:ext cx="261937" cy="215900"/>
          </a:xfrm>
          <a:custGeom>
            <a:avLst/>
            <a:gdLst>
              <a:gd name="T0" fmla="*/ 158465 w 262830"/>
              <a:gd name="T1" fmla="*/ 214215 h 215412"/>
              <a:gd name="T2" fmla="*/ 170368 w 262830"/>
              <a:gd name="T3" fmla="*/ 211473 h 215412"/>
              <a:gd name="T4" fmla="*/ 181950 w 262830"/>
              <a:gd name="T5" fmla="*/ 207806 h 215412"/>
              <a:gd name="T6" fmla="*/ 193117 w 262830"/>
              <a:gd name="T7" fmla="*/ 203223 h 215412"/>
              <a:gd name="T8" fmla="*/ 203782 w 262830"/>
              <a:gd name="T9" fmla="*/ 197741 h 215412"/>
              <a:gd name="T10" fmla="*/ 213854 w 262830"/>
              <a:gd name="T11" fmla="*/ 191369 h 215412"/>
              <a:gd name="T12" fmla="*/ 223245 w 262830"/>
              <a:gd name="T13" fmla="*/ 184116 h 215412"/>
              <a:gd name="T14" fmla="*/ 231865 w 262830"/>
              <a:gd name="T15" fmla="*/ 175998 h 215412"/>
              <a:gd name="T16" fmla="*/ 238564 w 262830"/>
              <a:gd name="T17" fmla="*/ 168376 h 215412"/>
              <a:gd name="T18" fmla="*/ 245752 w 262830"/>
              <a:gd name="T19" fmla="*/ 158258 h 215412"/>
              <a:gd name="T20" fmla="*/ 251491 w 262830"/>
              <a:gd name="T21" fmla="*/ 147727 h 215412"/>
              <a:gd name="T22" fmla="*/ 255788 w 262830"/>
              <a:gd name="T23" fmla="*/ 136880 h 215412"/>
              <a:gd name="T24" fmla="*/ 258657 w 262830"/>
              <a:gd name="T25" fmla="*/ 125807 h 215412"/>
              <a:gd name="T26" fmla="*/ 260110 w 262830"/>
              <a:gd name="T27" fmla="*/ 114605 h 215412"/>
              <a:gd name="T28" fmla="*/ 260160 w 262830"/>
              <a:gd name="T29" fmla="*/ 103368 h 215412"/>
              <a:gd name="T30" fmla="*/ 258818 w 262830"/>
              <a:gd name="T31" fmla="*/ 92188 h 215412"/>
              <a:gd name="T32" fmla="*/ 247489 w 262830"/>
              <a:gd name="T33" fmla="*/ 77888 h 215412"/>
              <a:gd name="T34" fmla="*/ 236100 w 262830"/>
              <a:gd name="T35" fmla="*/ 69830 h 215412"/>
              <a:gd name="T36" fmla="*/ 223289 w 262830"/>
              <a:gd name="T37" fmla="*/ 63263 h 215412"/>
              <a:gd name="T38" fmla="*/ 209242 w 262830"/>
              <a:gd name="T39" fmla="*/ 58358 h 215412"/>
              <a:gd name="T40" fmla="*/ 194146 w 262830"/>
              <a:gd name="T41" fmla="*/ 55288 h 215412"/>
              <a:gd name="T42" fmla="*/ 178188 w 262830"/>
              <a:gd name="T43" fmla="*/ 54227 h 215412"/>
              <a:gd name="T44" fmla="*/ 176645 w 262830"/>
              <a:gd name="T45" fmla="*/ 54237 h 215412"/>
              <a:gd name="T46" fmla="*/ 161055 w 262830"/>
              <a:gd name="T47" fmla="*/ 55501 h 215412"/>
              <a:gd name="T48" fmla="*/ 146221 w 262830"/>
              <a:gd name="T49" fmla="*/ 58757 h 215412"/>
              <a:gd name="T50" fmla="*/ 132353 w 262830"/>
              <a:gd name="T51" fmla="*/ 63831 h 215412"/>
              <a:gd name="T52" fmla="*/ 119655 w 262830"/>
              <a:gd name="T53" fmla="*/ 70550 h 215412"/>
              <a:gd name="T54" fmla="*/ 108339 w 262830"/>
              <a:gd name="T55" fmla="*/ 78744 h 215412"/>
              <a:gd name="T56" fmla="*/ 98614 w 262830"/>
              <a:gd name="T57" fmla="*/ 88238 h 215412"/>
              <a:gd name="T58" fmla="*/ 90686 w 262830"/>
              <a:gd name="T59" fmla="*/ 98859 h 215412"/>
              <a:gd name="T60" fmla="*/ 84764 w 262830"/>
              <a:gd name="T61" fmla="*/ 110436 h 215412"/>
              <a:gd name="T62" fmla="*/ 81060 w 262830"/>
              <a:gd name="T63" fmla="*/ 122796 h 215412"/>
              <a:gd name="T64" fmla="*/ 79777 w 262830"/>
              <a:gd name="T65" fmla="*/ 135764 h 215412"/>
              <a:gd name="T66" fmla="*/ 79789 w 262830"/>
              <a:gd name="T67" fmla="*/ 137074 h 215412"/>
              <a:gd name="T68" fmla="*/ 81316 w 262830"/>
              <a:gd name="T69" fmla="*/ 150233 h 215412"/>
              <a:gd name="T70" fmla="*/ 85244 w 262830"/>
              <a:gd name="T71" fmla="*/ 162662 h 215412"/>
              <a:gd name="T72" fmla="*/ 91369 w 262830"/>
              <a:gd name="T73" fmla="*/ 174207 h 215412"/>
              <a:gd name="T74" fmla="*/ 99482 w 262830"/>
              <a:gd name="T75" fmla="*/ 184715 h 215412"/>
              <a:gd name="T76" fmla="*/ 109371 w 262830"/>
              <a:gd name="T77" fmla="*/ 194030 h 215412"/>
              <a:gd name="T78" fmla="*/ 120829 w 262830"/>
              <a:gd name="T79" fmla="*/ 201997 h 215412"/>
              <a:gd name="T80" fmla="*/ 133649 w 262830"/>
              <a:gd name="T81" fmla="*/ 208460 h 215412"/>
              <a:gd name="T82" fmla="*/ 147621 w 262830"/>
              <a:gd name="T83" fmla="*/ 213270 h 215412"/>
              <a:gd name="T84" fmla="*/ 154935 w 262830"/>
              <a:gd name="T85" fmla="*/ 214740 h 215412"/>
              <a:gd name="T86" fmla="*/ 158465 w 262830"/>
              <a:gd name="T87" fmla="*/ 214215 h 21541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62830" h="215412">
                <a:moveTo>
                  <a:pt x="160091" y="212766"/>
                </a:moveTo>
                <a:lnTo>
                  <a:pt x="172117" y="210042"/>
                </a:lnTo>
                <a:lnTo>
                  <a:pt x="183817" y="206399"/>
                </a:lnTo>
                <a:lnTo>
                  <a:pt x="195099" y="201849"/>
                </a:lnTo>
                <a:lnTo>
                  <a:pt x="205873" y="196403"/>
                </a:lnTo>
                <a:lnTo>
                  <a:pt x="216049" y="190073"/>
                </a:lnTo>
                <a:lnTo>
                  <a:pt x="225536" y="182871"/>
                </a:lnTo>
                <a:lnTo>
                  <a:pt x="234244" y="174807"/>
                </a:lnTo>
                <a:lnTo>
                  <a:pt x="241012" y="167236"/>
                </a:lnTo>
                <a:lnTo>
                  <a:pt x="248275" y="157187"/>
                </a:lnTo>
                <a:lnTo>
                  <a:pt x="254071" y="146728"/>
                </a:lnTo>
                <a:lnTo>
                  <a:pt x="258413" y="135954"/>
                </a:lnTo>
                <a:lnTo>
                  <a:pt x="261312" y="124956"/>
                </a:lnTo>
                <a:lnTo>
                  <a:pt x="262780" y="113830"/>
                </a:lnTo>
                <a:lnTo>
                  <a:pt x="262830" y="102668"/>
                </a:lnTo>
                <a:lnTo>
                  <a:pt x="261473" y="91565"/>
                </a:lnTo>
                <a:lnTo>
                  <a:pt x="250030" y="77361"/>
                </a:lnTo>
                <a:lnTo>
                  <a:pt x="238523" y="69358"/>
                </a:lnTo>
                <a:lnTo>
                  <a:pt x="225580" y="62835"/>
                </a:lnTo>
                <a:lnTo>
                  <a:pt x="211389" y="57963"/>
                </a:lnTo>
                <a:lnTo>
                  <a:pt x="196138" y="54914"/>
                </a:lnTo>
                <a:lnTo>
                  <a:pt x="180017" y="53860"/>
                </a:lnTo>
                <a:lnTo>
                  <a:pt x="178457" y="53870"/>
                </a:lnTo>
                <a:lnTo>
                  <a:pt x="162708" y="55126"/>
                </a:lnTo>
                <a:lnTo>
                  <a:pt x="147722" y="58359"/>
                </a:lnTo>
                <a:lnTo>
                  <a:pt x="133711" y="63399"/>
                </a:lnTo>
                <a:lnTo>
                  <a:pt x="120883" y="70073"/>
                </a:lnTo>
                <a:lnTo>
                  <a:pt x="109451" y="78211"/>
                </a:lnTo>
                <a:lnTo>
                  <a:pt x="99625" y="87641"/>
                </a:lnTo>
                <a:lnTo>
                  <a:pt x="91616" y="98191"/>
                </a:lnTo>
                <a:lnTo>
                  <a:pt x="85634" y="109689"/>
                </a:lnTo>
                <a:lnTo>
                  <a:pt x="81891" y="121965"/>
                </a:lnTo>
                <a:lnTo>
                  <a:pt x="80596" y="134846"/>
                </a:lnTo>
                <a:lnTo>
                  <a:pt x="80608" y="136147"/>
                </a:lnTo>
                <a:lnTo>
                  <a:pt x="82150" y="149216"/>
                </a:lnTo>
                <a:lnTo>
                  <a:pt x="86120" y="161561"/>
                </a:lnTo>
                <a:lnTo>
                  <a:pt x="92307" y="173028"/>
                </a:lnTo>
                <a:lnTo>
                  <a:pt x="100502" y="183464"/>
                </a:lnTo>
                <a:lnTo>
                  <a:pt x="110493" y="192716"/>
                </a:lnTo>
                <a:lnTo>
                  <a:pt x="122069" y="200629"/>
                </a:lnTo>
                <a:lnTo>
                  <a:pt x="135021" y="207050"/>
                </a:lnTo>
                <a:lnTo>
                  <a:pt x="149136" y="211827"/>
                </a:lnTo>
                <a:lnTo>
                  <a:pt x="156525" y="213288"/>
                </a:lnTo>
                <a:lnTo>
                  <a:pt x="160091" y="212766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49" name="object 197"/>
          <p:cNvSpPr>
            <a:spLocks/>
          </p:cNvSpPr>
          <p:nvPr/>
        </p:nvSpPr>
        <p:spPr bwMode="auto">
          <a:xfrm>
            <a:off x="3767138" y="2741613"/>
            <a:ext cx="261937" cy="215900"/>
          </a:xfrm>
          <a:custGeom>
            <a:avLst/>
            <a:gdLst>
              <a:gd name="T0" fmla="*/ 158465 w 262830"/>
              <a:gd name="T1" fmla="*/ 214215 h 215412"/>
              <a:gd name="T2" fmla="*/ 170368 w 262830"/>
              <a:gd name="T3" fmla="*/ 211473 h 215412"/>
              <a:gd name="T4" fmla="*/ 181950 w 262830"/>
              <a:gd name="T5" fmla="*/ 207806 h 215412"/>
              <a:gd name="T6" fmla="*/ 193117 w 262830"/>
              <a:gd name="T7" fmla="*/ 203223 h 215412"/>
              <a:gd name="T8" fmla="*/ 203782 w 262830"/>
              <a:gd name="T9" fmla="*/ 197741 h 215412"/>
              <a:gd name="T10" fmla="*/ 213854 w 262830"/>
              <a:gd name="T11" fmla="*/ 191369 h 215412"/>
              <a:gd name="T12" fmla="*/ 223245 w 262830"/>
              <a:gd name="T13" fmla="*/ 184116 h 215412"/>
              <a:gd name="T14" fmla="*/ 231865 w 262830"/>
              <a:gd name="T15" fmla="*/ 175998 h 215412"/>
              <a:gd name="T16" fmla="*/ 238564 w 262830"/>
              <a:gd name="T17" fmla="*/ 168376 h 215412"/>
              <a:gd name="T18" fmla="*/ 245752 w 262830"/>
              <a:gd name="T19" fmla="*/ 158258 h 215412"/>
              <a:gd name="T20" fmla="*/ 251491 w 262830"/>
              <a:gd name="T21" fmla="*/ 147727 h 215412"/>
              <a:gd name="T22" fmla="*/ 255788 w 262830"/>
              <a:gd name="T23" fmla="*/ 136880 h 215412"/>
              <a:gd name="T24" fmla="*/ 258657 w 262830"/>
              <a:gd name="T25" fmla="*/ 125807 h 215412"/>
              <a:gd name="T26" fmla="*/ 260110 w 262830"/>
              <a:gd name="T27" fmla="*/ 114605 h 215412"/>
              <a:gd name="T28" fmla="*/ 260160 w 262830"/>
              <a:gd name="T29" fmla="*/ 103368 h 215412"/>
              <a:gd name="T30" fmla="*/ 258818 w 262830"/>
              <a:gd name="T31" fmla="*/ 92188 h 215412"/>
              <a:gd name="T32" fmla="*/ 247489 w 262830"/>
              <a:gd name="T33" fmla="*/ 77888 h 215412"/>
              <a:gd name="T34" fmla="*/ 236100 w 262830"/>
              <a:gd name="T35" fmla="*/ 69830 h 215412"/>
              <a:gd name="T36" fmla="*/ 223289 w 262830"/>
              <a:gd name="T37" fmla="*/ 63263 h 215412"/>
              <a:gd name="T38" fmla="*/ 209242 w 262830"/>
              <a:gd name="T39" fmla="*/ 58358 h 215412"/>
              <a:gd name="T40" fmla="*/ 194146 w 262830"/>
              <a:gd name="T41" fmla="*/ 55288 h 215412"/>
              <a:gd name="T42" fmla="*/ 178188 w 262830"/>
              <a:gd name="T43" fmla="*/ 54227 h 215412"/>
              <a:gd name="T44" fmla="*/ 176645 w 262830"/>
              <a:gd name="T45" fmla="*/ 54237 h 215412"/>
              <a:gd name="T46" fmla="*/ 161055 w 262830"/>
              <a:gd name="T47" fmla="*/ 55501 h 215412"/>
              <a:gd name="T48" fmla="*/ 146221 w 262830"/>
              <a:gd name="T49" fmla="*/ 58757 h 215412"/>
              <a:gd name="T50" fmla="*/ 132353 w 262830"/>
              <a:gd name="T51" fmla="*/ 63831 h 215412"/>
              <a:gd name="T52" fmla="*/ 119655 w 262830"/>
              <a:gd name="T53" fmla="*/ 70550 h 215412"/>
              <a:gd name="T54" fmla="*/ 108339 w 262830"/>
              <a:gd name="T55" fmla="*/ 78744 h 215412"/>
              <a:gd name="T56" fmla="*/ 98614 w 262830"/>
              <a:gd name="T57" fmla="*/ 88238 h 215412"/>
              <a:gd name="T58" fmla="*/ 90686 w 262830"/>
              <a:gd name="T59" fmla="*/ 98859 h 215412"/>
              <a:gd name="T60" fmla="*/ 84764 w 262830"/>
              <a:gd name="T61" fmla="*/ 110436 h 215412"/>
              <a:gd name="T62" fmla="*/ 81060 w 262830"/>
              <a:gd name="T63" fmla="*/ 122796 h 215412"/>
              <a:gd name="T64" fmla="*/ 79777 w 262830"/>
              <a:gd name="T65" fmla="*/ 135764 h 215412"/>
              <a:gd name="T66" fmla="*/ 79789 w 262830"/>
              <a:gd name="T67" fmla="*/ 137074 h 215412"/>
              <a:gd name="T68" fmla="*/ 81316 w 262830"/>
              <a:gd name="T69" fmla="*/ 150233 h 215412"/>
              <a:gd name="T70" fmla="*/ 85244 w 262830"/>
              <a:gd name="T71" fmla="*/ 162662 h 215412"/>
              <a:gd name="T72" fmla="*/ 91369 w 262830"/>
              <a:gd name="T73" fmla="*/ 174207 h 215412"/>
              <a:gd name="T74" fmla="*/ 99482 w 262830"/>
              <a:gd name="T75" fmla="*/ 184715 h 215412"/>
              <a:gd name="T76" fmla="*/ 109371 w 262830"/>
              <a:gd name="T77" fmla="*/ 194030 h 215412"/>
              <a:gd name="T78" fmla="*/ 120829 w 262830"/>
              <a:gd name="T79" fmla="*/ 201997 h 215412"/>
              <a:gd name="T80" fmla="*/ 133649 w 262830"/>
              <a:gd name="T81" fmla="*/ 208460 h 215412"/>
              <a:gd name="T82" fmla="*/ 147621 w 262830"/>
              <a:gd name="T83" fmla="*/ 213270 h 215412"/>
              <a:gd name="T84" fmla="*/ 154935 w 262830"/>
              <a:gd name="T85" fmla="*/ 214740 h 215412"/>
              <a:gd name="T86" fmla="*/ 158465 w 262830"/>
              <a:gd name="T87" fmla="*/ 214215 h 21541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62830" h="215412">
                <a:moveTo>
                  <a:pt x="160091" y="212766"/>
                </a:moveTo>
                <a:lnTo>
                  <a:pt x="172117" y="210042"/>
                </a:lnTo>
                <a:lnTo>
                  <a:pt x="183817" y="206399"/>
                </a:lnTo>
                <a:lnTo>
                  <a:pt x="195099" y="201849"/>
                </a:lnTo>
                <a:lnTo>
                  <a:pt x="205873" y="196403"/>
                </a:lnTo>
                <a:lnTo>
                  <a:pt x="216049" y="190073"/>
                </a:lnTo>
                <a:lnTo>
                  <a:pt x="225536" y="182871"/>
                </a:lnTo>
                <a:lnTo>
                  <a:pt x="234244" y="174807"/>
                </a:lnTo>
                <a:lnTo>
                  <a:pt x="241012" y="167236"/>
                </a:lnTo>
                <a:lnTo>
                  <a:pt x="248275" y="157187"/>
                </a:lnTo>
                <a:lnTo>
                  <a:pt x="254071" y="146728"/>
                </a:lnTo>
                <a:lnTo>
                  <a:pt x="258413" y="135954"/>
                </a:lnTo>
                <a:lnTo>
                  <a:pt x="261312" y="124956"/>
                </a:lnTo>
                <a:lnTo>
                  <a:pt x="262780" y="113830"/>
                </a:lnTo>
                <a:lnTo>
                  <a:pt x="262830" y="102668"/>
                </a:lnTo>
                <a:lnTo>
                  <a:pt x="261473" y="91565"/>
                </a:lnTo>
                <a:lnTo>
                  <a:pt x="250030" y="77361"/>
                </a:lnTo>
                <a:lnTo>
                  <a:pt x="238523" y="69358"/>
                </a:lnTo>
                <a:lnTo>
                  <a:pt x="225580" y="62835"/>
                </a:lnTo>
                <a:lnTo>
                  <a:pt x="211389" y="57963"/>
                </a:lnTo>
                <a:lnTo>
                  <a:pt x="196138" y="54914"/>
                </a:lnTo>
                <a:lnTo>
                  <a:pt x="180017" y="53860"/>
                </a:lnTo>
                <a:lnTo>
                  <a:pt x="178457" y="53870"/>
                </a:lnTo>
                <a:lnTo>
                  <a:pt x="162708" y="55126"/>
                </a:lnTo>
                <a:lnTo>
                  <a:pt x="147722" y="58359"/>
                </a:lnTo>
                <a:lnTo>
                  <a:pt x="133711" y="63399"/>
                </a:lnTo>
                <a:lnTo>
                  <a:pt x="120883" y="70073"/>
                </a:lnTo>
                <a:lnTo>
                  <a:pt x="109451" y="78211"/>
                </a:lnTo>
                <a:lnTo>
                  <a:pt x="99625" y="87641"/>
                </a:lnTo>
                <a:lnTo>
                  <a:pt x="91616" y="98191"/>
                </a:lnTo>
                <a:lnTo>
                  <a:pt x="85634" y="109689"/>
                </a:lnTo>
                <a:lnTo>
                  <a:pt x="81891" y="121965"/>
                </a:lnTo>
                <a:lnTo>
                  <a:pt x="80596" y="134846"/>
                </a:lnTo>
                <a:lnTo>
                  <a:pt x="80608" y="136147"/>
                </a:lnTo>
                <a:lnTo>
                  <a:pt x="82150" y="149216"/>
                </a:lnTo>
                <a:lnTo>
                  <a:pt x="86120" y="161561"/>
                </a:lnTo>
                <a:lnTo>
                  <a:pt x="92307" y="173028"/>
                </a:lnTo>
                <a:lnTo>
                  <a:pt x="100502" y="183464"/>
                </a:lnTo>
                <a:lnTo>
                  <a:pt x="110493" y="192716"/>
                </a:lnTo>
                <a:lnTo>
                  <a:pt x="122069" y="200629"/>
                </a:lnTo>
                <a:lnTo>
                  <a:pt x="135021" y="207050"/>
                </a:lnTo>
                <a:lnTo>
                  <a:pt x="149136" y="211827"/>
                </a:lnTo>
                <a:lnTo>
                  <a:pt x="156525" y="213288"/>
                </a:lnTo>
                <a:lnTo>
                  <a:pt x="160091" y="212766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50" name="object 198"/>
          <p:cNvSpPr>
            <a:spLocks/>
          </p:cNvSpPr>
          <p:nvPr/>
        </p:nvSpPr>
        <p:spPr bwMode="auto">
          <a:xfrm>
            <a:off x="3767138" y="2741613"/>
            <a:ext cx="261937" cy="215900"/>
          </a:xfrm>
          <a:custGeom>
            <a:avLst/>
            <a:gdLst>
              <a:gd name="T0" fmla="*/ 158465 w 262830"/>
              <a:gd name="T1" fmla="*/ 214215 h 215412"/>
              <a:gd name="T2" fmla="*/ 170368 w 262830"/>
              <a:gd name="T3" fmla="*/ 211473 h 215412"/>
              <a:gd name="T4" fmla="*/ 181950 w 262830"/>
              <a:gd name="T5" fmla="*/ 207806 h 215412"/>
              <a:gd name="T6" fmla="*/ 193117 w 262830"/>
              <a:gd name="T7" fmla="*/ 203223 h 215412"/>
              <a:gd name="T8" fmla="*/ 203782 w 262830"/>
              <a:gd name="T9" fmla="*/ 197741 h 215412"/>
              <a:gd name="T10" fmla="*/ 213854 w 262830"/>
              <a:gd name="T11" fmla="*/ 191369 h 215412"/>
              <a:gd name="T12" fmla="*/ 223245 w 262830"/>
              <a:gd name="T13" fmla="*/ 184116 h 215412"/>
              <a:gd name="T14" fmla="*/ 231865 w 262830"/>
              <a:gd name="T15" fmla="*/ 175998 h 215412"/>
              <a:gd name="T16" fmla="*/ 238564 w 262830"/>
              <a:gd name="T17" fmla="*/ 168376 h 215412"/>
              <a:gd name="T18" fmla="*/ 245752 w 262830"/>
              <a:gd name="T19" fmla="*/ 158258 h 215412"/>
              <a:gd name="T20" fmla="*/ 251491 w 262830"/>
              <a:gd name="T21" fmla="*/ 147727 h 215412"/>
              <a:gd name="T22" fmla="*/ 255788 w 262830"/>
              <a:gd name="T23" fmla="*/ 136880 h 215412"/>
              <a:gd name="T24" fmla="*/ 258657 w 262830"/>
              <a:gd name="T25" fmla="*/ 125807 h 215412"/>
              <a:gd name="T26" fmla="*/ 260110 w 262830"/>
              <a:gd name="T27" fmla="*/ 114605 h 215412"/>
              <a:gd name="T28" fmla="*/ 260160 w 262830"/>
              <a:gd name="T29" fmla="*/ 103368 h 215412"/>
              <a:gd name="T30" fmla="*/ 258818 w 262830"/>
              <a:gd name="T31" fmla="*/ 92188 h 215412"/>
              <a:gd name="T32" fmla="*/ 247489 w 262830"/>
              <a:gd name="T33" fmla="*/ 77888 h 215412"/>
              <a:gd name="T34" fmla="*/ 236100 w 262830"/>
              <a:gd name="T35" fmla="*/ 69830 h 215412"/>
              <a:gd name="T36" fmla="*/ 223289 w 262830"/>
              <a:gd name="T37" fmla="*/ 63263 h 215412"/>
              <a:gd name="T38" fmla="*/ 209242 w 262830"/>
              <a:gd name="T39" fmla="*/ 58358 h 215412"/>
              <a:gd name="T40" fmla="*/ 194146 w 262830"/>
              <a:gd name="T41" fmla="*/ 55288 h 215412"/>
              <a:gd name="T42" fmla="*/ 178188 w 262830"/>
              <a:gd name="T43" fmla="*/ 54227 h 215412"/>
              <a:gd name="T44" fmla="*/ 176645 w 262830"/>
              <a:gd name="T45" fmla="*/ 54237 h 215412"/>
              <a:gd name="T46" fmla="*/ 161055 w 262830"/>
              <a:gd name="T47" fmla="*/ 55501 h 215412"/>
              <a:gd name="T48" fmla="*/ 146221 w 262830"/>
              <a:gd name="T49" fmla="*/ 58757 h 215412"/>
              <a:gd name="T50" fmla="*/ 132353 w 262830"/>
              <a:gd name="T51" fmla="*/ 63831 h 215412"/>
              <a:gd name="T52" fmla="*/ 119655 w 262830"/>
              <a:gd name="T53" fmla="*/ 70550 h 215412"/>
              <a:gd name="T54" fmla="*/ 108339 w 262830"/>
              <a:gd name="T55" fmla="*/ 78744 h 215412"/>
              <a:gd name="T56" fmla="*/ 98614 w 262830"/>
              <a:gd name="T57" fmla="*/ 88238 h 215412"/>
              <a:gd name="T58" fmla="*/ 90686 w 262830"/>
              <a:gd name="T59" fmla="*/ 98859 h 215412"/>
              <a:gd name="T60" fmla="*/ 84764 w 262830"/>
              <a:gd name="T61" fmla="*/ 110436 h 215412"/>
              <a:gd name="T62" fmla="*/ 81060 w 262830"/>
              <a:gd name="T63" fmla="*/ 122796 h 215412"/>
              <a:gd name="T64" fmla="*/ 79777 w 262830"/>
              <a:gd name="T65" fmla="*/ 135764 h 215412"/>
              <a:gd name="T66" fmla="*/ 79789 w 262830"/>
              <a:gd name="T67" fmla="*/ 137074 h 215412"/>
              <a:gd name="T68" fmla="*/ 81316 w 262830"/>
              <a:gd name="T69" fmla="*/ 150233 h 215412"/>
              <a:gd name="T70" fmla="*/ 85244 w 262830"/>
              <a:gd name="T71" fmla="*/ 162662 h 215412"/>
              <a:gd name="T72" fmla="*/ 91369 w 262830"/>
              <a:gd name="T73" fmla="*/ 174207 h 215412"/>
              <a:gd name="T74" fmla="*/ 99482 w 262830"/>
              <a:gd name="T75" fmla="*/ 184715 h 215412"/>
              <a:gd name="T76" fmla="*/ 109371 w 262830"/>
              <a:gd name="T77" fmla="*/ 194030 h 215412"/>
              <a:gd name="T78" fmla="*/ 120829 w 262830"/>
              <a:gd name="T79" fmla="*/ 201997 h 215412"/>
              <a:gd name="T80" fmla="*/ 133649 w 262830"/>
              <a:gd name="T81" fmla="*/ 208460 h 215412"/>
              <a:gd name="T82" fmla="*/ 147621 w 262830"/>
              <a:gd name="T83" fmla="*/ 213270 h 215412"/>
              <a:gd name="T84" fmla="*/ 154935 w 262830"/>
              <a:gd name="T85" fmla="*/ 214740 h 215412"/>
              <a:gd name="T86" fmla="*/ 158465 w 262830"/>
              <a:gd name="T87" fmla="*/ 214215 h 21541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62830" h="215412">
                <a:moveTo>
                  <a:pt x="160091" y="212766"/>
                </a:moveTo>
                <a:lnTo>
                  <a:pt x="172117" y="210042"/>
                </a:lnTo>
                <a:lnTo>
                  <a:pt x="183817" y="206399"/>
                </a:lnTo>
                <a:lnTo>
                  <a:pt x="195099" y="201849"/>
                </a:lnTo>
                <a:lnTo>
                  <a:pt x="205873" y="196403"/>
                </a:lnTo>
                <a:lnTo>
                  <a:pt x="216049" y="190073"/>
                </a:lnTo>
                <a:lnTo>
                  <a:pt x="225536" y="182871"/>
                </a:lnTo>
                <a:lnTo>
                  <a:pt x="234244" y="174807"/>
                </a:lnTo>
                <a:lnTo>
                  <a:pt x="241012" y="167236"/>
                </a:lnTo>
                <a:lnTo>
                  <a:pt x="248275" y="157187"/>
                </a:lnTo>
                <a:lnTo>
                  <a:pt x="254071" y="146728"/>
                </a:lnTo>
                <a:lnTo>
                  <a:pt x="258413" y="135954"/>
                </a:lnTo>
                <a:lnTo>
                  <a:pt x="261312" y="124956"/>
                </a:lnTo>
                <a:lnTo>
                  <a:pt x="262780" y="113830"/>
                </a:lnTo>
                <a:lnTo>
                  <a:pt x="262830" y="102668"/>
                </a:lnTo>
                <a:lnTo>
                  <a:pt x="261473" y="91565"/>
                </a:lnTo>
                <a:lnTo>
                  <a:pt x="250030" y="77361"/>
                </a:lnTo>
                <a:lnTo>
                  <a:pt x="238523" y="69358"/>
                </a:lnTo>
                <a:lnTo>
                  <a:pt x="225580" y="62835"/>
                </a:lnTo>
                <a:lnTo>
                  <a:pt x="211389" y="57963"/>
                </a:lnTo>
                <a:lnTo>
                  <a:pt x="196138" y="54914"/>
                </a:lnTo>
                <a:lnTo>
                  <a:pt x="180017" y="53860"/>
                </a:lnTo>
                <a:lnTo>
                  <a:pt x="178457" y="53870"/>
                </a:lnTo>
                <a:lnTo>
                  <a:pt x="162708" y="55126"/>
                </a:lnTo>
                <a:lnTo>
                  <a:pt x="147722" y="58359"/>
                </a:lnTo>
                <a:lnTo>
                  <a:pt x="133711" y="63399"/>
                </a:lnTo>
                <a:lnTo>
                  <a:pt x="120883" y="70073"/>
                </a:lnTo>
                <a:lnTo>
                  <a:pt x="109451" y="78211"/>
                </a:lnTo>
                <a:lnTo>
                  <a:pt x="99625" y="87641"/>
                </a:lnTo>
                <a:lnTo>
                  <a:pt x="91616" y="98191"/>
                </a:lnTo>
                <a:lnTo>
                  <a:pt x="85634" y="109689"/>
                </a:lnTo>
                <a:lnTo>
                  <a:pt x="81891" y="121965"/>
                </a:lnTo>
                <a:lnTo>
                  <a:pt x="80596" y="134846"/>
                </a:lnTo>
                <a:lnTo>
                  <a:pt x="80608" y="136147"/>
                </a:lnTo>
                <a:lnTo>
                  <a:pt x="82150" y="149216"/>
                </a:lnTo>
                <a:lnTo>
                  <a:pt x="86120" y="161561"/>
                </a:lnTo>
                <a:lnTo>
                  <a:pt x="92307" y="173028"/>
                </a:lnTo>
                <a:lnTo>
                  <a:pt x="100502" y="183464"/>
                </a:lnTo>
                <a:lnTo>
                  <a:pt x="110493" y="192716"/>
                </a:lnTo>
                <a:lnTo>
                  <a:pt x="122069" y="200629"/>
                </a:lnTo>
                <a:lnTo>
                  <a:pt x="135021" y="207050"/>
                </a:lnTo>
                <a:lnTo>
                  <a:pt x="149136" y="211827"/>
                </a:lnTo>
                <a:lnTo>
                  <a:pt x="156525" y="213288"/>
                </a:lnTo>
                <a:lnTo>
                  <a:pt x="160091" y="212766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51" name="object 199"/>
          <p:cNvSpPr>
            <a:spLocks/>
          </p:cNvSpPr>
          <p:nvPr/>
        </p:nvSpPr>
        <p:spPr bwMode="auto">
          <a:xfrm>
            <a:off x="3798888" y="2768600"/>
            <a:ext cx="196850" cy="161925"/>
          </a:xfrm>
          <a:custGeom>
            <a:avLst/>
            <a:gdLst>
              <a:gd name="T0" fmla="*/ 109547 w 198041"/>
              <a:gd name="T1" fmla="*/ 161992 h 161543"/>
              <a:gd name="T2" fmla="*/ 121511 w 198041"/>
              <a:gd name="T3" fmla="*/ 160031 h 161543"/>
              <a:gd name="T4" fmla="*/ 133154 w 198041"/>
              <a:gd name="T5" fmla="*/ 156823 h 161543"/>
              <a:gd name="T6" fmla="*/ 144329 w 198041"/>
              <a:gd name="T7" fmla="*/ 152393 h 161543"/>
              <a:gd name="T8" fmla="*/ 154888 w 198041"/>
              <a:gd name="T9" fmla="*/ 146758 h 161543"/>
              <a:gd name="T10" fmla="*/ 164683 w 198041"/>
              <a:gd name="T11" fmla="*/ 139943 h 161543"/>
              <a:gd name="T12" fmla="*/ 173562 w 198041"/>
              <a:gd name="T13" fmla="*/ 131966 h 161543"/>
              <a:gd name="T14" fmla="*/ 181957 w 198041"/>
              <a:gd name="T15" fmla="*/ 121516 h 161543"/>
              <a:gd name="T16" fmla="*/ 187913 w 198041"/>
              <a:gd name="T17" fmla="*/ 111032 h 161543"/>
              <a:gd name="T18" fmla="*/ 191975 w 198041"/>
              <a:gd name="T19" fmla="*/ 100117 h 161543"/>
              <a:gd name="T20" fmla="*/ 194162 w 198041"/>
              <a:gd name="T21" fmla="*/ 88939 h 161543"/>
              <a:gd name="T22" fmla="*/ 194489 w 198041"/>
              <a:gd name="T23" fmla="*/ 77669 h 161543"/>
              <a:gd name="T24" fmla="*/ 192973 w 198041"/>
              <a:gd name="T25" fmla="*/ 66475 h 161543"/>
              <a:gd name="T26" fmla="*/ 189633 w 198041"/>
              <a:gd name="T27" fmla="*/ 55526 h 161543"/>
              <a:gd name="T28" fmla="*/ 184482 w 198041"/>
              <a:gd name="T29" fmla="*/ 44993 h 161543"/>
              <a:gd name="T30" fmla="*/ 177540 w 198041"/>
              <a:gd name="T31" fmla="*/ 35042 h 161543"/>
              <a:gd name="T32" fmla="*/ 173319 w 198041"/>
              <a:gd name="T33" fmla="*/ 30589 h 161543"/>
              <a:gd name="T34" fmla="*/ 161496 w 198041"/>
              <a:gd name="T35" fmla="*/ 28165 h 161543"/>
              <a:gd name="T36" fmla="*/ 145663 w 198041"/>
              <a:gd name="T37" fmla="*/ 27104 h 161543"/>
              <a:gd name="T38" fmla="*/ 144131 w 198041"/>
              <a:gd name="T39" fmla="*/ 27114 h 161543"/>
              <a:gd name="T40" fmla="*/ 128665 w 198041"/>
              <a:gd name="T41" fmla="*/ 28379 h 161543"/>
              <a:gd name="T42" fmla="*/ 113947 w 198041"/>
              <a:gd name="T43" fmla="*/ 31634 h 161543"/>
              <a:gd name="T44" fmla="*/ 100187 w 198041"/>
              <a:gd name="T45" fmla="*/ 36710 h 161543"/>
              <a:gd name="T46" fmla="*/ 87590 w 198041"/>
              <a:gd name="T47" fmla="*/ 43431 h 161543"/>
              <a:gd name="T48" fmla="*/ 76362 w 198041"/>
              <a:gd name="T49" fmla="*/ 51628 h 161543"/>
              <a:gd name="T50" fmla="*/ 66712 w 198041"/>
              <a:gd name="T51" fmla="*/ 61125 h 161543"/>
              <a:gd name="T52" fmla="*/ 58848 w 198041"/>
              <a:gd name="T53" fmla="*/ 71749 h 161543"/>
              <a:gd name="T54" fmla="*/ 52973 w 198041"/>
              <a:gd name="T55" fmla="*/ 83331 h 161543"/>
              <a:gd name="T56" fmla="*/ 49297 w 198041"/>
              <a:gd name="T57" fmla="*/ 95693 h 161543"/>
              <a:gd name="T58" fmla="*/ 48025 w 198041"/>
              <a:gd name="T59" fmla="*/ 108666 h 161543"/>
              <a:gd name="T60" fmla="*/ 48037 w 198041"/>
              <a:gd name="T61" fmla="*/ 109975 h 161543"/>
              <a:gd name="T62" fmla="*/ 49551 w 198041"/>
              <a:gd name="T63" fmla="*/ 123137 h 161543"/>
              <a:gd name="T64" fmla="*/ 53451 w 198041"/>
              <a:gd name="T65" fmla="*/ 135570 h 161543"/>
              <a:gd name="T66" fmla="*/ 59526 w 198041"/>
              <a:gd name="T67" fmla="*/ 147119 h 161543"/>
              <a:gd name="T68" fmla="*/ 67574 w 198041"/>
              <a:gd name="T69" fmla="*/ 157629 h 161543"/>
              <a:gd name="T70" fmla="*/ 73223 w 198041"/>
              <a:gd name="T71" fmla="*/ 160210 h 161543"/>
              <a:gd name="T72" fmla="*/ 85255 w 198041"/>
              <a:gd name="T73" fmla="*/ 162105 h 161543"/>
              <a:gd name="T74" fmla="*/ 97413 w 198041"/>
              <a:gd name="T75" fmla="*/ 162692 h 161543"/>
              <a:gd name="T76" fmla="*/ 109547 w 198041"/>
              <a:gd name="T77" fmla="*/ 161992 h 16154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98041" h="161543">
                <a:moveTo>
                  <a:pt x="111548" y="160849"/>
                </a:moveTo>
                <a:lnTo>
                  <a:pt x="123730" y="158900"/>
                </a:lnTo>
                <a:lnTo>
                  <a:pt x="135586" y="155716"/>
                </a:lnTo>
                <a:lnTo>
                  <a:pt x="146965" y="151316"/>
                </a:lnTo>
                <a:lnTo>
                  <a:pt x="157716" y="145722"/>
                </a:lnTo>
                <a:lnTo>
                  <a:pt x="167689" y="138955"/>
                </a:lnTo>
                <a:lnTo>
                  <a:pt x="176731" y="131034"/>
                </a:lnTo>
                <a:lnTo>
                  <a:pt x="185280" y="120658"/>
                </a:lnTo>
                <a:lnTo>
                  <a:pt x="191345" y="110248"/>
                </a:lnTo>
                <a:lnTo>
                  <a:pt x="195482" y="99410"/>
                </a:lnTo>
                <a:lnTo>
                  <a:pt x="197708" y="88311"/>
                </a:lnTo>
                <a:lnTo>
                  <a:pt x="198041" y="77121"/>
                </a:lnTo>
                <a:lnTo>
                  <a:pt x="196498" y="66006"/>
                </a:lnTo>
                <a:lnTo>
                  <a:pt x="193095" y="55134"/>
                </a:lnTo>
                <a:lnTo>
                  <a:pt x="187851" y="44675"/>
                </a:lnTo>
                <a:lnTo>
                  <a:pt x="180782" y="34795"/>
                </a:lnTo>
                <a:lnTo>
                  <a:pt x="176484" y="30373"/>
                </a:lnTo>
                <a:lnTo>
                  <a:pt x="164445" y="27967"/>
                </a:lnTo>
                <a:lnTo>
                  <a:pt x="148323" y="26912"/>
                </a:lnTo>
                <a:lnTo>
                  <a:pt x="146763" y="26922"/>
                </a:lnTo>
                <a:lnTo>
                  <a:pt x="131014" y="28178"/>
                </a:lnTo>
                <a:lnTo>
                  <a:pt x="116028" y="31411"/>
                </a:lnTo>
                <a:lnTo>
                  <a:pt x="102017" y="36451"/>
                </a:lnTo>
                <a:lnTo>
                  <a:pt x="89189" y="43125"/>
                </a:lnTo>
                <a:lnTo>
                  <a:pt x="77757" y="51263"/>
                </a:lnTo>
                <a:lnTo>
                  <a:pt x="67931" y="60693"/>
                </a:lnTo>
                <a:lnTo>
                  <a:pt x="59922" y="71243"/>
                </a:lnTo>
                <a:lnTo>
                  <a:pt x="53940" y="82742"/>
                </a:lnTo>
                <a:lnTo>
                  <a:pt x="50197" y="95017"/>
                </a:lnTo>
                <a:lnTo>
                  <a:pt x="48902" y="107899"/>
                </a:lnTo>
                <a:lnTo>
                  <a:pt x="48914" y="109199"/>
                </a:lnTo>
                <a:lnTo>
                  <a:pt x="50456" y="122268"/>
                </a:lnTo>
                <a:lnTo>
                  <a:pt x="54426" y="134613"/>
                </a:lnTo>
                <a:lnTo>
                  <a:pt x="60613" y="146081"/>
                </a:lnTo>
                <a:lnTo>
                  <a:pt x="68808" y="156516"/>
                </a:lnTo>
                <a:lnTo>
                  <a:pt x="74560" y="159079"/>
                </a:lnTo>
                <a:lnTo>
                  <a:pt x="86812" y="160960"/>
                </a:lnTo>
                <a:lnTo>
                  <a:pt x="99192" y="161543"/>
                </a:lnTo>
                <a:lnTo>
                  <a:pt x="111548" y="160849"/>
                </a:lnTo>
                <a:close/>
              </a:path>
            </a:pathLst>
          </a:custGeom>
          <a:solidFill>
            <a:srgbClr val="45A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52" name="object 200"/>
          <p:cNvSpPr>
            <a:spLocks/>
          </p:cNvSpPr>
          <p:nvPr/>
        </p:nvSpPr>
        <p:spPr bwMode="auto">
          <a:xfrm>
            <a:off x="3830638" y="2795588"/>
            <a:ext cx="133350" cy="107950"/>
          </a:xfrm>
          <a:custGeom>
            <a:avLst/>
            <a:gdLst>
              <a:gd name="T0" fmla="*/ 76067 w 132345"/>
              <a:gd name="T1" fmla="*/ 108844 h 107318"/>
              <a:gd name="T2" fmla="*/ 88454 w 132345"/>
              <a:gd name="T3" fmla="*/ 106545 h 107318"/>
              <a:gd name="T4" fmla="*/ 100223 w 132345"/>
              <a:gd name="T5" fmla="*/ 102377 h 107318"/>
              <a:gd name="T6" fmla="*/ 111029 w 132345"/>
              <a:gd name="T7" fmla="*/ 96387 h 107318"/>
              <a:gd name="T8" fmla="*/ 120524 w 132345"/>
              <a:gd name="T9" fmla="*/ 88621 h 107318"/>
              <a:gd name="T10" fmla="*/ 124551 w 132345"/>
              <a:gd name="T11" fmla="*/ 84200 h 107318"/>
              <a:gd name="T12" fmla="*/ 131163 w 132345"/>
              <a:gd name="T13" fmla="*/ 73805 h 107318"/>
              <a:gd name="T14" fmla="*/ 134748 w 132345"/>
              <a:gd name="T15" fmla="*/ 62793 h 107318"/>
              <a:gd name="T16" fmla="*/ 135383 w 132345"/>
              <a:gd name="T17" fmla="*/ 51540 h 107318"/>
              <a:gd name="T18" fmla="*/ 133145 w 132345"/>
              <a:gd name="T19" fmla="*/ 40416 h 107318"/>
              <a:gd name="T20" fmla="*/ 128112 w 132345"/>
              <a:gd name="T21" fmla="*/ 29793 h 107318"/>
              <a:gd name="T22" fmla="*/ 120356 w 132345"/>
              <a:gd name="T23" fmla="*/ 20046 h 107318"/>
              <a:gd name="T24" fmla="*/ 109957 w 132345"/>
              <a:gd name="T25" fmla="*/ 11546 h 107318"/>
              <a:gd name="T26" fmla="*/ 97424 w 132345"/>
              <a:gd name="T27" fmla="*/ 5298 h 107318"/>
              <a:gd name="T28" fmla="*/ 90280 w 132345"/>
              <a:gd name="T29" fmla="*/ 3185 h 107318"/>
              <a:gd name="T30" fmla="*/ 84846 w 132345"/>
              <a:gd name="T31" fmla="*/ 4350 h 107318"/>
              <a:gd name="T32" fmla="*/ 70511 w 132345"/>
              <a:gd name="T33" fmla="*/ 9481 h 107318"/>
              <a:gd name="T34" fmla="*/ 57391 w 132345"/>
              <a:gd name="T35" fmla="*/ 16274 h 107318"/>
              <a:gd name="T36" fmla="*/ 45696 w 132345"/>
              <a:gd name="T37" fmla="*/ 24557 h 107318"/>
              <a:gd name="T38" fmla="*/ 35646 w 132345"/>
              <a:gd name="T39" fmla="*/ 34154 h 107318"/>
              <a:gd name="T40" fmla="*/ 27452 w 132345"/>
              <a:gd name="T41" fmla="*/ 44891 h 107318"/>
              <a:gd name="T42" fmla="*/ 21333 w 132345"/>
              <a:gd name="T43" fmla="*/ 56593 h 107318"/>
              <a:gd name="T44" fmla="*/ 17503 w 132345"/>
              <a:gd name="T45" fmla="*/ 69088 h 107318"/>
              <a:gd name="T46" fmla="*/ 16178 w 132345"/>
              <a:gd name="T47" fmla="*/ 82198 h 107318"/>
              <a:gd name="T48" fmla="*/ 16191 w 132345"/>
              <a:gd name="T49" fmla="*/ 83521 h 107318"/>
              <a:gd name="T50" fmla="*/ 17027 w 132345"/>
              <a:gd name="T51" fmla="*/ 90578 h 107318"/>
              <a:gd name="T52" fmla="*/ 25425 w 132345"/>
              <a:gd name="T53" fmla="*/ 97182 h 107318"/>
              <a:gd name="T54" fmla="*/ 38695 w 132345"/>
              <a:gd name="T55" fmla="*/ 104050 h 107318"/>
              <a:gd name="T56" fmla="*/ 50839 w 132345"/>
              <a:gd name="T57" fmla="*/ 107643 h 107318"/>
              <a:gd name="T58" fmla="*/ 63413 w 132345"/>
              <a:gd name="T59" fmla="*/ 109225 h 107318"/>
              <a:gd name="T60" fmla="*/ 76067 w 132345"/>
              <a:gd name="T61" fmla="*/ 108844 h 10731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32345" h="107318">
                <a:moveTo>
                  <a:pt x="74360" y="106943"/>
                </a:moveTo>
                <a:lnTo>
                  <a:pt x="86468" y="104685"/>
                </a:lnTo>
                <a:lnTo>
                  <a:pt x="97974" y="100590"/>
                </a:lnTo>
                <a:lnTo>
                  <a:pt x="108538" y="94704"/>
                </a:lnTo>
                <a:lnTo>
                  <a:pt x="117820" y="87073"/>
                </a:lnTo>
                <a:lnTo>
                  <a:pt x="121755" y="82730"/>
                </a:lnTo>
                <a:lnTo>
                  <a:pt x="128219" y="72516"/>
                </a:lnTo>
                <a:lnTo>
                  <a:pt x="131724" y="61697"/>
                </a:lnTo>
                <a:lnTo>
                  <a:pt x="132345" y="50640"/>
                </a:lnTo>
                <a:lnTo>
                  <a:pt x="130158" y="39710"/>
                </a:lnTo>
                <a:lnTo>
                  <a:pt x="125237" y="29274"/>
                </a:lnTo>
                <a:lnTo>
                  <a:pt x="117656" y="19696"/>
                </a:lnTo>
                <a:lnTo>
                  <a:pt x="107490" y="11344"/>
                </a:lnTo>
                <a:lnTo>
                  <a:pt x="95238" y="5205"/>
                </a:lnTo>
                <a:lnTo>
                  <a:pt x="88255" y="3129"/>
                </a:lnTo>
                <a:lnTo>
                  <a:pt x="82942" y="4275"/>
                </a:lnTo>
                <a:lnTo>
                  <a:pt x="68930" y="9315"/>
                </a:lnTo>
                <a:lnTo>
                  <a:pt x="56103" y="15990"/>
                </a:lnTo>
                <a:lnTo>
                  <a:pt x="44671" y="24128"/>
                </a:lnTo>
                <a:lnTo>
                  <a:pt x="34845" y="33557"/>
                </a:lnTo>
                <a:lnTo>
                  <a:pt x="26836" y="44107"/>
                </a:lnTo>
                <a:lnTo>
                  <a:pt x="20854" y="55606"/>
                </a:lnTo>
                <a:lnTo>
                  <a:pt x="17110" y="67882"/>
                </a:lnTo>
                <a:lnTo>
                  <a:pt x="15815" y="80763"/>
                </a:lnTo>
                <a:lnTo>
                  <a:pt x="15828" y="82063"/>
                </a:lnTo>
                <a:lnTo>
                  <a:pt x="16646" y="88997"/>
                </a:lnTo>
                <a:lnTo>
                  <a:pt x="24854" y="95485"/>
                </a:lnTo>
                <a:lnTo>
                  <a:pt x="37827" y="102233"/>
                </a:lnTo>
                <a:lnTo>
                  <a:pt x="49699" y="105763"/>
                </a:lnTo>
                <a:lnTo>
                  <a:pt x="61990" y="107318"/>
                </a:lnTo>
                <a:lnTo>
                  <a:pt x="74360" y="106943"/>
                </a:lnTo>
                <a:close/>
              </a:path>
            </a:pathLst>
          </a:custGeom>
          <a:solidFill>
            <a:srgbClr val="9ACE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53" name="object 201"/>
          <p:cNvSpPr>
            <a:spLocks/>
          </p:cNvSpPr>
          <p:nvPr/>
        </p:nvSpPr>
        <p:spPr bwMode="auto">
          <a:xfrm>
            <a:off x="3856038" y="2816225"/>
            <a:ext cx="65087" cy="53975"/>
          </a:xfrm>
          <a:custGeom>
            <a:avLst/>
            <a:gdLst>
              <a:gd name="T0" fmla="*/ 46432 w 66171"/>
              <a:gd name="T1" fmla="*/ 52567 h 53187"/>
              <a:gd name="T2" fmla="*/ 56061 w 66171"/>
              <a:gd name="T3" fmla="*/ 45567 h 53187"/>
              <a:gd name="T4" fmla="*/ 61010 w 66171"/>
              <a:gd name="T5" fmla="*/ 37851 h 53187"/>
              <a:gd name="T6" fmla="*/ 62972 w 66171"/>
              <a:gd name="T7" fmla="*/ 26138 h 53187"/>
              <a:gd name="T8" fmla="*/ 59590 w 66171"/>
              <a:gd name="T9" fmla="*/ 14880 h 53187"/>
              <a:gd name="T10" fmla="*/ 51147 w 66171"/>
              <a:gd name="T11" fmla="*/ 5986 h 53187"/>
              <a:gd name="T12" fmla="*/ 50262 w 66171"/>
              <a:gd name="T13" fmla="*/ 5362 h 53187"/>
              <a:gd name="T14" fmla="*/ 39323 w 66171"/>
              <a:gd name="T15" fmla="*/ 616 h 53187"/>
              <a:gd name="T16" fmla="*/ 27589 w 66171"/>
              <a:gd name="T17" fmla="*/ 0 h 53187"/>
              <a:gd name="T18" fmla="*/ 22934 w 66171"/>
              <a:gd name="T19" fmla="*/ 1375 h 53187"/>
              <a:gd name="T20" fmla="*/ 19626 w 66171"/>
              <a:gd name="T21" fmla="*/ 3961 h 53187"/>
              <a:gd name="T22" fmla="*/ 10275 w 66171"/>
              <a:gd name="T23" fmla="*/ 13816 h 53187"/>
              <a:gd name="T24" fmla="*/ 2653 w 66171"/>
              <a:gd name="T25" fmla="*/ 24841 h 53187"/>
              <a:gd name="T26" fmla="*/ 189 w 66171"/>
              <a:gd name="T27" fmla="*/ 30045 h 53187"/>
              <a:gd name="T28" fmla="*/ 3384 w 66171"/>
              <a:gd name="T29" fmla="*/ 40587 h 53187"/>
              <a:gd name="T30" fmla="*/ 11826 w 66171"/>
              <a:gd name="T31" fmla="*/ 49962 h 53187"/>
              <a:gd name="T32" fmla="*/ 12000 w 66171"/>
              <a:gd name="T33" fmla="*/ 50075 h 53187"/>
              <a:gd name="T34" fmla="*/ 23035 w 66171"/>
              <a:gd name="T35" fmla="*/ 54721 h 53187"/>
              <a:gd name="T36" fmla="*/ 34968 w 66171"/>
              <a:gd name="T37" fmla="*/ 55587 h 53187"/>
              <a:gd name="T38" fmla="*/ 46432 w 66171"/>
              <a:gd name="T39" fmla="*/ 52567 h 5318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6171" h="53187">
                <a:moveTo>
                  <a:pt x="48790" y="50299"/>
                </a:moveTo>
                <a:lnTo>
                  <a:pt x="58909" y="43600"/>
                </a:lnTo>
                <a:lnTo>
                  <a:pt x="64109" y="36216"/>
                </a:lnTo>
                <a:lnTo>
                  <a:pt x="66171" y="25009"/>
                </a:lnTo>
                <a:lnTo>
                  <a:pt x="62617" y="14238"/>
                </a:lnTo>
                <a:lnTo>
                  <a:pt x="53745" y="5728"/>
                </a:lnTo>
                <a:lnTo>
                  <a:pt x="52815" y="5131"/>
                </a:lnTo>
                <a:lnTo>
                  <a:pt x="41321" y="589"/>
                </a:lnTo>
                <a:lnTo>
                  <a:pt x="28990" y="0"/>
                </a:lnTo>
                <a:lnTo>
                  <a:pt x="24099" y="1316"/>
                </a:lnTo>
                <a:lnTo>
                  <a:pt x="20623" y="3790"/>
                </a:lnTo>
                <a:lnTo>
                  <a:pt x="10797" y="13219"/>
                </a:lnTo>
                <a:lnTo>
                  <a:pt x="2788" y="23769"/>
                </a:lnTo>
                <a:lnTo>
                  <a:pt x="198" y="28748"/>
                </a:lnTo>
                <a:lnTo>
                  <a:pt x="3555" y="38835"/>
                </a:lnTo>
                <a:lnTo>
                  <a:pt x="12427" y="47806"/>
                </a:lnTo>
                <a:lnTo>
                  <a:pt x="12610" y="47914"/>
                </a:lnTo>
                <a:lnTo>
                  <a:pt x="24206" y="52359"/>
                </a:lnTo>
                <a:lnTo>
                  <a:pt x="36744" y="53187"/>
                </a:lnTo>
                <a:lnTo>
                  <a:pt x="48790" y="50299"/>
                </a:lnTo>
                <a:close/>
              </a:path>
            </a:pathLst>
          </a:cu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54" name="object 202"/>
          <p:cNvSpPr>
            <a:spLocks/>
          </p:cNvSpPr>
          <p:nvPr/>
        </p:nvSpPr>
        <p:spPr bwMode="auto">
          <a:xfrm>
            <a:off x="4676775" y="2535238"/>
            <a:ext cx="198438" cy="161925"/>
          </a:xfrm>
          <a:custGeom>
            <a:avLst/>
            <a:gdLst>
              <a:gd name="T0" fmla="*/ 107528 w 198844"/>
              <a:gd name="T1" fmla="*/ 161244 h 161973"/>
              <a:gd name="T2" fmla="*/ 122817 w 198844"/>
              <a:gd name="T3" fmla="*/ 159089 h 161973"/>
              <a:gd name="T4" fmla="*/ 137250 w 198844"/>
              <a:gd name="T5" fmla="*/ 155040 h 161973"/>
              <a:gd name="T6" fmla="*/ 150622 w 198844"/>
              <a:gd name="T7" fmla="*/ 149272 h 161973"/>
              <a:gd name="T8" fmla="*/ 162723 w 198844"/>
              <a:gd name="T9" fmla="*/ 141952 h 161973"/>
              <a:gd name="T10" fmla="*/ 173349 w 198844"/>
              <a:gd name="T11" fmla="*/ 133251 h 161973"/>
              <a:gd name="T12" fmla="*/ 186282 w 198844"/>
              <a:gd name="T13" fmla="*/ 118056 h 161973"/>
              <a:gd name="T14" fmla="*/ 196157 w 198844"/>
              <a:gd name="T15" fmla="*/ 94393 h 161973"/>
              <a:gd name="T16" fmla="*/ 196914 w 198844"/>
              <a:gd name="T17" fmla="*/ 73637 h 161973"/>
              <a:gd name="T18" fmla="*/ 189335 w 198844"/>
              <a:gd name="T19" fmla="*/ 49001 h 161973"/>
              <a:gd name="T20" fmla="*/ 173344 w 198844"/>
              <a:gd name="T21" fmla="*/ 28154 h 161973"/>
              <a:gd name="T22" fmla="*/ 162717 w 198844"/>
              <a:gd name="T23" fmla="*/ 19527 h 161973"/>
              <a:gd name="T24" fmla="*/ 150614 w 198844"/>
              <a:gd name="T25" fmla="*/ 12303 h 161973"/>
              <a:gd name="T26" fmla="*/ 137242 w 198844"/>
              <a:gd name="T27" fmla="*/ 6634 h 161973"/>
              <a:gd name="T28" fmla="*/ 122808 w 198844"/>
              <a:gd name="T29" fmla="*/ 2670 h 161973"/>
              <a:gd name="T30" fmla="*/ 107519 w 198844"/>
              <a:gd name="T31" fmla="*/ 568 h 161973"/>
              <a:gd name="T32" fmla="*/ 89935 w 198844"/>
              <a:gd name="T33" fmla="*/ 568 h 161973"/>
              <a:gd name="T34" fmla="*/ 74403 w 198844"/>
              <a:gd name="T35" fmla="*/ 2671 h 161973"/>
              <a:gd name="T36" fmla="*/ 59844 w 198844"/>
              <a:gd name="T37" fmla="*/ 6635 h 161973"/>
              <a:gd name="T38" fmla="*/ 46442 w 198844"/>
              <a:gd name="T39" fmla="*/ 12306 h 161973"/>
              <a:gd name="T40" fmla="*/ 34382 w 198844"/>
              <a:gd name="T41" fmla="*/ 19531 h 161973"/>
              <a:gd name="T42" fmla="*/ 23847 w 198844"/>
              <a:gd name="T43" fmla="*/ 28160 h 161973"/>
              <a:gd name="T44" fmla="*/ 11096 w 198844"/>
              <a:gd name="T45" fmla="*/ 43316 h 161973"/>
              <a:gd name="T46" fmla="*/ 1432 w 198844"/>
              <a:gd name="T47" fmla="*/ 67178 h 161973"/>
              <a:gd name="T48" fmla="*/ 695 w 198844"/>
              <a:gd name="T49" fmla="*/ 88044 h 161973"/>
              <a:gd name="T50" fmla="*/ 8098 w 198844"/>
              <a:gd name="T51" fmla="*/ 112387 h 161973"/>
              <a:gd name="T52" fmla="*/ 23842 w 198844"/>
              <a:gd name="T53" fmla="*/ 133246 h 161973"/>
              <a:gd name="T54" fmla="*/ 34375 w 198844"/>
              <a:gd name="T55" fmla="*/ 141948 h 161973"/>
              <a:gd name="T56" fmla="*/ 46435 w 198844"/>
              <a:gd name="T57" fmla="*/ 149269 h 161973"/>
              <a:gd name="T58" fmla="*/ 59836 w 198844"/>
              <a:gd name="T59" fmla="*/ 155039 h 161973"/>
              <a:gd name="T60" fmla="*/ 74394 w 198844"/>
              <a:gd name="T61" fmla="*/ 159089 h 161973"/>
              <a:gd name="T62" fmla="*/ 89926 w 198844"/>
              <a:gd name="T63" fmla="*/ 161244 h 16197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98844" h="161973">
                <a:moveTo>
                  <a:pt x="99422" y="161973"/>
                </a:moveTo>
                <a:lnTo>
                  <a:pt x="108189" y="161388"/>
                </a:lnTo>
                <a:lnTo>
                  <a:pt x="115980" y="160767"/>
                </a:lnTo>
                <a:lnTo>
                  <a:pt x="123572" y="159230"/>
                </a:lnTo>
                <a:lnTo>
                  <a:pt x="130998" y="157628"/>
                </a:lnTo>
                <a:lnTo>
                  <a:pt x="138094" y="155178"/>
                </a:lnTo>
                <a:lnTo>
                  <a:pt x="145052" y="152676"/>
                </a:lnTo>
                <a:lnTo>
                  <a:pt x="151548" y="149404"/>
                </a:lnTo>
                <a:lnTo>
                  <a:pt x="157932" y="146082"/>
                </a:lnTo>
                <a:lnTo>
                  <a:pt x="163724" y="142078"/>
                </a:lnTo>
                <a:lnTo>
                  <a:pt x="169429" y="138017"/>
                </a:lnTo>
                <a:lnTo>
                  <a:pt x="174415" y="133371"/>
                </a:lnTo>
                <a:lnTo>
                  <a:pt x="179331" y="128653"/>
                </a:lnTo>
                <a:lnTo>
                  <a:pt x="187428" y="118161"/>
                </a:lnTo>
                <a:lnTo>
                  <a:pt x="193509" y="106712"/>
                </a:lnTo>
                <a:lnTo>
                  <a:pt x="197363" y="94477"/>
                </a:lnTo>
                <a:lnTo>
                  <a:pt x="198844" y="80986"/>
                </a:lnTo>
                <a:lnTo>
                  <a:pt x="198126" y="73703"/>
                </a:lnTo>
                <a:lnTo>
                  <a:pt x="195476" y="60977"/>
                </a:lnTo>
                <a:lnTo>
                  <a:pt x="190499" y="49046"/>
                </a:lnTo>
                <a:lnTo>
                  <a:pt x="183407" y="38062"/>
                </a:lnTo>
                <a:lnTo>
                  <a:pt x="174410" y="28178"/>
                </a:lnTo>
                <a:lnTo>
                  <a:pt x="169428" y="23566"/>
                </a:lnTo>
                <a:lnTo>
                  <a:pt x="163718" y="19545"/>
                </a:lnTo>
                <a:lnTo>
                  <a:pt x="157931" y="15590"/>
                </a:lnTo>
                <a:lnTo>
                  <a:pt x="151540" y="12315"/>
                </a:lnTo>
                <a:lnTo>
                  <a:pt x="145050" y="9097"/>
                </a:lnTo>
                <a:lnTo>
                  <a:pt x="138086" y="6640"/>
                </a:lnTo>
                <a:lnTo>
                  <a:pt x="130996" y="4241"/>
                </a:lnTo>
                <a:lnTo>
                  <a:pt x="123563" y="2673"/>
                </a:lnTo>
                <a:lnTo>
                  <a:pt x="115978" y="1174"/>
                </a:lnTo>
                <a:lnTo>
                  <a:pt x="108180" y="568"/>
                </a:lnTo>
                <a:lnTo>
                  <a:pt x="99422" y="0"/>
                </a:lnTo>
                <a:lnTo>
                  <a:pt x="90488" y="568"/>
                </a:lnTo>
                <a:lnTo>
                  <a:pt x="82541" y="1174"/>
                </a:lnTo>
                <a:lnTo>
                  <a:pt x="74861" y="2674"/>
                </a:lnTo>
                <a:lnTo>
                  <a:pt x="67344" y="4241"/>
                </a:lnTo>
                <a:lnTo>
                  <a:pt x="60212" y="6641"/>
                </a:lnTo>
                <a:lnTo>
                  <a:pt x="53217" y="9098"/>
                </a:lnTo>
                <a:lnTo>
                  <a:pt x="46727" y="12318"/>
                </a:lnTo>
                <a:lnTo>
                  <a:pt x="40348" y="15591"/>
                </a:lnTo>
                <a:lnTo>
                  <a:pt x="34593" y="19549"/>
                </a:lnTo>
                <a:lnTo>
                  <a:pt x="28925" y="23567"/>
                </a:lnTo>
                <a:lnTo>
                  <a:pt x="23994" y="28184"/>
                </a:lnTo>
                <a:lnTo>
                  <a:pt x="19135" y="32873"/>
                </a:lnTo>
                <a:lnTo>
                  <a:pt x="11165" y="43355"/>
                </a:lnTo>
                <a:lnTo>
                  <a:pt x="5205" y="54862"/>
                </a:lnTo>
                <a:lnTo>
                  <a:pt x="1441" y="67238"/>
                </a:lnTo>
                <a:lnTo>
                  <a:pt x="0" y="80986"/>
                </a:lnTo>
                <a:lnTo>
                  <a:pt x="698" y="88122"/>
                </a:lnTo>
                <a:lnTo>
                  <a:pt x="3281" y="100655"/>
                </a:lnTo>
                <a:lnTo>
                  <a:pt x="8149" y="112486"/>
                </a:lnTo>
                <a:lnTo>
                  <a:pt x="15115" y="123446"/>
                </a:lnTo>
                <a:lnTo>
                  <a:pt x="23989" y="133365"/>
                </a:lnTo>
                <a:lnTo>
                  <a:pt x="28924" y="138016"/>
                </a:lnTo>
                <a:lnTo>
                  <a:pt x="34586" y="142074"/>
                </a:lnTo>
                <a:lnTo>
                  <a:pt x="40347" y="146081"/>
                </a:lnTo>
                <a:lnTo>
                  <a:pt x="46720" y="149401"/>
                </a:lnTo>
                <a:lnTo>
                  <a:pt x="53216" y="152675"/>
                </a:lnTo>
                <a:lnTo>
                  <a:pt x="60204" y="155177"/>
                </a:lnTo>
                <a:lnTo>
                  <a:pt x="67342" y="157628"/>
                </a:lnTo>
                <a:lnTo>
                  <a:pt x="74852" y="159230"/>
                </a:lnTo>
                <a:lnTo>
                  <a:pt x="82539" y="160766"/>
                </a:lnTo>
                <a:lnTo>
                  <a:pt x="90479" y="161388"/>
                </a:lnTo>
                <a:lnTo>
                  <a:pt x="99422" y="161973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55" name="object 203"/>
          <p:cNvSpPr>
            <a:spLocks/>
          </p:cNvSpPr>
          <p:nvPr/>
        </p:nvSpPr>
        <p:spPr bwMode="auto">
          <a:xfrm>
            <a:off x="4625975" y="2476500"/>
            <a:ext cx="228600" cy="185738"/>
          </a:xfrm>
          <a:custGeom>
            <a:avLst/>
            <a:gdLst>
              <a:gd name="T0" fmla="*/ 127254 w 228956"/>
              <a:gd name="T1" fmla="*/ 184372 h 186080"/>
              <a:gd name="T2" fmla="*/ 139670 w 228956"/>
              <a:gd name="T3" fmla="*/ 182541 h 186080"/>
              <a:gd name="T4" fmla="*/ 151898 w 228956"/>
              <a:gd name="T5" fmla="*/ 179539 h 186080"/>
              <a:gd name="T6" fmla="*/ 163819 w 228956"/>
              <a:gd name="T7" fmla="*/ 175345 h 186080"/>
              <a:gd name="T8" fmla="*/ 175313 w 228956"/>
              <a:gd name="T9" fmla="*/ 169936 h 186080"/>
              <a:gd name="T10" fmla="*/ 186114 w 228956"/>
              <a:gd name="T11" fmla="*/ 163757 h 186080"/>
              <a:gd name="T12" fmla="*/ 196618 w 228956"/>
              <a:gd name="T13" fmla="*/ 156028 h 186080"/>
              <a:gd name="T14" fmla="*/ 205645 w 228956"/>
              <a:gd name="T15" fmla="*/ 147444 h 186080"/>
              <a:gd name="T16" fmla="*/ 213176 w 228956"/>
              <a:gd name="T17" fmla="*/ 138133 h 186080"/>
              <a:gd name="T18" fmla="*/ 219187 w 228956"/>
              <a:gd name="T19" fmla="*/ 128220 h 186080"/>
              <a:gd name="T20" fmla="*/ 223657 w 228956"/>
              <a:gd name="T21" fmla="*/ 117832 h 186080"/>
              <a:gd name="T22" fmla="*/ 226565 w 228956"/>
              <a:gd name="T23" fmla="*/ 107092 h 186080"/>
              <a:gd name="T24" fmla="*/ 227890 w 228956"/>
              <a:gd name="T25" fmla="*/ 96128 h 186080"/>
              <a:gd name="T26" fmla="*/ 227748 w 228956"/>
              <a:gd name="T27" fmla="*/ 90550 h 186080"/>
              <a:gd name="T28" fmla="*/ 217525 w 228956"/>
              <a:gd name="T29" fmla="*/ 80997 h 186080"/>
              <a:gd name="T30" fmla="*/ 206002 w 228956"/>
              <a:gd name="T31" fmla="*/ 73127 h 186080"/>
              <a:gd name="T32" fmla="*/ 193110 w 228956"/>
              <a:gd name="T33" fmla="*/ 66741 h 186080"/>
              <a:gd name="T34" fmla="*/ 179061 w 228956"/>
              <a:gd name="T35" fmla="*/ 61991 h 186080"/>
              <a:gd name="T36" fmla="*/ 164065 w 228956"/>
              <a:gd name="T37" fmla="*/ 59028 h 186080"/>
              <a:gd name="T38" fmla="*/ 148328 w 228956"/>
              <a:gd name="T39" fmla="*/ 58007 h 186080"/>
              <a:gd name="T40" fmla="*/ 146737 w 228956"/>
              <a:gd name="T41" fmla="*/ 58017 h 186080"/>
              <a:gd name="T42" fmla="*/ 130764 w 228956"/>
              <a:gd name="T43" fmla="*/ 59234 h 186080"/>
              <a:gd name="T44" fmla="*/ 115677 w 228956"/>
              <a:gd name="T45" fmla="*/ 62376 h 186080"/>
              <a:gd name="T46" fmla="*/ 101664 w 228956"/>
              <a:gd name="T47" fmla="*/ 67292 h 186080"/>
              <a:gd name="T48" fmla="*/ 88913 w 228956"/>
              <a:gd name="T49" fmla="*/ 73829 h 186080"/>
              <a:gd name="T50" fmla="*/ 77610 w 228956"/>
              <a:gd name="T51" fmla="*/ 81834 h 186080"/>
              <a:gd name="T52" fmla="*/ 67942 w 228956"/>
              <a:gd name="T53" fmla="*/ 91156 h 186080"/>
              <a:gd name="T54" fmla="*/ 60096 w 228956"/>
              <a:gd name="T55" fmla="*/ 101640 h 186080"/>
              <a:gd name="T56" fmla="*/ 54260 w 228956"/>
              <a:gd name="T57" fmla="*/ 113135 h 186080"/>
              <a:gd name="T58" fmla="*/ 50623 w 228956"/>
              <a:gd name="T59" fmla="*/ 125489 h 186080"/>
              <a:gd name="T60" fmla="*/ 49369 w 228956"/>
              <a:gd name="T61" fmla="*/ 138548 h 186080"/>
              <a:gd name="T62" fmla="*/ 49381 w 228956"/>
              <a:gd name="T63" fmla="*/ 139814 h 186080"/>
              <a:gd name="T64" fmla="*/ 50876 w 228956"/>
              <a:gd name="T65" fmla="*/ 152573 h 186080"/>
              <a:gd name="T66" fmla="*/ 54735 w 228956"/>
              <a:gd name="T67" fmla="*/ 164713 h 186080"/>
              <a:gd name="T68" fmla="*/ 59568 w 228956"/>
              <a:gd name="T69" fmla="*/ 173798 h 186080"/>
              <a:gd name="T70" fmla="*/ 66519 w 228956"/>
              <a:gd name="T71" fmla="*/ 176768 h 186080"/>
              <a:gd name="T72" fmla="*/ 78088 w 228956"/>
              <a:gd name="T73" fmla="*/ 180449 h 186080"/>
              <a:gd name="T74" fmla="*/ 90067 w 228956"/>
              <a:gd name="T75" fmla="*/ 183072 h 186080"/>
              <a:gd name="T76" fmla="*/ 102332 w 228956"/>
              <a:gd name="T77" fmla="*/ 184615 h 186080"/>
              <a:gd name="T78" fmla="*/ 114768 w 228956"/>
              <a:gd name="T79" fmla="*/ 185056 h 186080"/>
              <a:gd name="T80" fmla="*/ 127254 w 228956"/>
              <a:gd name="T81" fmla="*/ 184372 h 18608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28956" h="186080">
                <a:moveTo>
                  <a:pt x="127849" y="185392"/>
                </a:moveTo>
                <a:lnTo>
                  <a:pt x="140324" y="183551"/>
                </a:lnTo>
                <a:lnTo>
                  <a:pt x="152609" y="180533"/>
                </a:lnTo>
                <a:lnTo>
                  <a:pt x="164586" y="176315"/>
                </a:lnTo>
                <a:lnTo>
                  <a:pt x="176133" y="170876"/>
                </a:lnTo>
                <a:lnTo>
                  <a:pt x="186985" y="164664"/>
                </a:lnTo>
                <a:lnTo>
                  <a:pt x="197538" y="156891"/>
                </a:lnTo>
                <a:lnTo>
                  <a:pt x="206607" y="148259"/>
                </a:lnTo>
                <a:lnTo>
                  <a:pt x="214173" y="138897"/>
                </a:lnTo>
                <a:lnTo>
                  <a:pt x="220212" y="128930"/>
                </a:lnTo>
                <a:lnTo>
                  <a:pt x="224703" y="118484"/>
                </a:lnTo>
                <a:lnTo>
                  <a:pt x="227625" y="107685"/>
                </a:lnTo>
                <a:lnTo>
                  <a:pt x="228956" y="96660"/>
                </a:lnTo>
                <a:lnTo>
                  <a:pt x="228814" y="91051"/>
                </a:lnTo>
                <a:lnTo>
                  <a:pt x="218543" y="81445"/>
                </a:lnTo>
                <a:lnTo>
                  <a:pt x="206966" y="73532"/>
                </a:lnTo>
                <a:lnTo>
                  <a:pt x="194014" y="67110"/>
                </a:lnTo>
                <a:lnTo>
                  <a:pt x="179899" y="62334"/>
                </a:lnTo>
                <a:lnTo>
                  <a:pt x="164832" y="59355"/>
                </a:lnTo>
                <a:lnTo>
                  <a:pt x="149022" y="58328"/>
                </a:lnTo>
                <a:lnTo>
                  <a:pt x="147424" y="58338"/>
                </a:lnTo>
                <a:lnTo>
                  <a:pt x="131376" y="59561"/>
                </a:lnTo>
                <a:lnTo>
                  <a:pt x="116218" y="62721"/>
                </a:lnTo>
                <a:lnTo>
                  <a:pt x="102140" y="67664"/>
                </a:lnTo>
                <a:lnTo>
                  <a:pt x="89329" y="74237"/>
                </a:lnTo>
                <a:lnTo>
                  <a:pt x="77973" y="82287"/>
                </a:lnTo>
                <a:lnTo>
                  <a:pt x="68260" y="91660"/>
                </a:lnTo>
                <a:lnTo>
                  <a:pt x="60378" y="102202"/>
                </a:lnTo>
                <a:lnTo>
                  <a:pt x="54515" y="113761"/>
                </a:lnTo>
                <a:lnTo>
                  <a:pt x="50860" y="126183"/>
                </a:lnTo>
                <a:lnTo>
                  <a:pt x="49600" y="139315"/>
                </a:lnTo>
                <a:lnTo>
                  <a:pt x="49612" y="140587"/>
                </a:lnTo>
                <a:lnTo>
                  <a:pt x="51113" y="153417"/>
                </a:lnTo>
                <a:lnTo>
                  <a:pt x="54991" y="165624"/>
                </a:lnTo>
                <a:lnTo>
                  <a:pt x="59847" y="174760"/>
                </a:lnTo>
                <a:lnTo>
                  <a:pt x="66831" y="177746"/>
                </a:lnTo>
                <a:lnTo>
                  <a:pt x="78454" y="181447"/>
                </a:lnTo>
                <a:lnTo>
                  <a:pt x="90488" y="184085"/>
                </a:lnTo>
                <a:lnTo>
                  <a:pt x="102811" y="185637"/>
                </a:lnTo>
                <a:lnTo>
                  <a:pt x="115305" y="186080"/>
                </a:lnTo>
                <a:lnTo>
                  <a:pt x="127849" y="185392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56" name="object 204"/>
          <p:cNvSpPr>
            <a:spLocks/>
          </p:cNvSpPr>
          <p:nvPr/>
        </p:nvSpPr>
        <p:spPr bwMode="auto">
          <a:xfrm>
            <a:off x="4625975" y="2476500"/>
            <a:ext cx="228600" cy="185738"/>
          </a:xfrm>
          <a:custGeom>
            <a:avLst/>
            <a:gdLst>
              <a:gd name="T0" fmla="*/ 127254 w 228956"/>
              <a:gd name="T1" fmla="*/ 184372 h 186080"/>
              <a:gd name="T2" fmla="*/ 139670 w 228956"/>
              <a:gd name="T3" fmla="*/ 182541 h 186080"/>
              <a:gd name="T4" fmla="*/ 151898 w 228956"/>
              <a:gd name="T5" fmla="*/ 179539 h 186080"/>
              <a:gd name="T6" fmla="*/ 163819 w 228956"/>
              <a:gd name="T7" fmla="*/ 175345 h 186080"/>
              <a:gd name="T8" fmla="*/ 175313 w 228956"/>
              <a:gd name="T9" fmla="*/ 169936 h 186080"/>
              <a:gd name="T10" fmla="*/ 186114 w 228956"/>
              <a:gd name="T11" fmla="*/ 163757 h 186080"/>
              <a:gd name="T12" fmla="*/ 196618 w 228956"/>
              <a:gd name="T13" fmla="*/ 156028 h 186080"/>
              <a:gd name="T14" fmla="*/ 205645 w 228956"/>
              <a:gd name="T15" fmla="*/ 147444 h 186080"/>
              <a:gd name="T16" fmla="*/ 213176 w 228956"/>
              <a:gd name="T17" fmla="*/ 138133 h 186080"/>
              <a:gd name="T18" fmla="*/ 219187 w 228956"/>
              <a:gd name="T19" fmla="*/ 128220 h 186080"/>
              <a:gd name="T20" fmla="*/ 223657 w 228956"/>
              <a:gd name="T21" fmla="*/ 117832 h 186080"/>
              <a:gd name="T22" fmla="*/ 226565 w 228956"/>
              <a:gd name="T23" fmla="*/ 107092 h 186080"/>
              <a:gd name="T24" fmla="*/ 227890 w 228956"/>
              <a:gd name="T25" fmla="*/ 96128 h 186080"/>
              <a:gd name="T26" fmla="*/ 227748 w 228956"/>
              <a:gd name="T27" fmla="*/ 90550 h 186080"/>
              <a:gd name="T28" fmla="*/ 217525 w 228956"/>
              <a:gd name="T29" fmla="*/ 80997 h 186080"/>
              <a:gd name="T30" fmla="*/ 206002 w 228956"/>
              <a:gd name="T31" fmla="*/ 73127 h 186080"/>
              <a:gd name="T32" fmla="*/ 193110 w 228956"/>
              <a:gd name="T33" fmla="*/ 66741 h 186080"/>
              <a:gd name="T34" fmla="*/ 179061 w 228956"/>
              <a:gd name="T35" fmla="*/ 61991 h 186080"/>
              <a:gd name="T36" fmla="*/ 164065 w 228956"/>
              <a:gd name="T37" fmla="*/ 59028 h 186080"/>
              <a:gd name="T38" fmla="*/ 148328 w 228956"/>
              <a:gd name="T39" fmla="*/ 58007 h 186080"/>
              <a:gd name="T40" fmla="*/ 146737 w 228956"/>
              <a:gd name="T41" fmla="*/ 58017 h 186080"/>
              <a:gd name="T42" fmla="*/ 130764 w 228956"/>
              <a:gd name="T43" fmla="*/ 59234 h 186080"/>
              <a:gd name="T44" fmla="*/ 115677 w 228956"/>
              <a:gd name="T45" fmla="*/ 62376 h 186080"/>
              <a:gd name="T46" fmla="*/ 101664 w 228956"/>
              <a:gd name="T47" fmla="*/ 67292 h 186080"/>
              <a:gd name="T48" fmla="*/ 88913 w 228956"/>
              <a:gd name="T49" fmla="*/ 73829 h 186080"/>
              <a:gd name="T50" fmla="*/ 77610 w 228956"/>
              <a:gd name="T51" fmla="*/ 81834 h 186080"/>
              <a:gd name="T52" fmla="*/ 67942 w 228956"/>
              <a:gd name="T53" fmla="*/ 91156 h 186080"/>
              <a:gd name="T54" fmla="*/ 60096 w 228956"/>
              <a:gd name="T55" fmla="*/ 101640 h 186080"/>
              <a:gd name="T56" fmla="*/ 54260 w 228956"/>
              <a:gd name="T57" fmla="*/ 113135 h 186080"/>
              <a:gd name="T58" fmla="*/ 50623 w 228956"/>
              <a:gd name="T59" fmla="*/ 125489 h 186080"/>
              <a:gd name="T60" fmla="*/ 49369 w 228956"/>
              <a:gd name="T61" fmla="*/ 138548 h 186080"/>
              <a:gd name="T62" fmla="*/ 49381 w 228956"/>
              <a:gd name="T63" fmla="*/ 139814 h 186080"/>
              <a:gd name="T64" fmla="*/ 50876 w 228956"/>
              <a:gd name="T65" fmla="*/ 152573 h 186080"/>
              <a:gd name="T66" fmla="*/ 54735 w 228956"/>
              <a:gd name="T67" fmla="*/ 164713 h 186080"/>
              <a:gd name="T68" fmla="*/ 59568 w 228956"/>
              <a:gd name="T69" fmla="*/ 173798 h 186080"/>
              <a:gd name="T70" fmla="*/ 66519 w 228956"/>
              <a:gd name="T71" fmla="*/ 176768 h 186080"/>
              <a:gd name="T72" fmla="*/ 78088 w 228956"/>
              <a:gd name="T73" fmla="*/ 180449 h 186080"/>
              <a:gd name="T74" fmla="*/ 90067 w 228956"/>
              <a:gd name="T75" fmla="*/ 183072 h 186080"/>
              <a:gd name="T76" fmla="*/ 102332 w 228956"/>
              <a:gd name="T77" fmla="*/ 184615 h 186080"/>
              <a:gd name="T78" fmla="*/ 114768 w 228956"/>
              <a:gd name="T79" fmla="*/ 185056 h 186080"/>
              <a:gd name="T80" fmla="*/ 127254 w 228956"/>
              <a:gd name="T81" fmla="*/ 184372 h 18608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28956" h="186080">
                <a:moveTo>
                  <a:pt x="127849" y="185392"/>
                </a:moveTo>
                <a:lnTo>
                  <a:pt x="140324" y="183551"/>
                </a:lnTo>
                <a:lnTo>
                  <a:pt x="152609" y="180533"/>
                </a:lnTo>
                <a:lnTo>
                  <a:pt x="164586" y="176315"/>
                </a:lnTo>
                <a:lnTo>
                  <a:pt x="176133" y="170876"/>
                </a:lnTo>
                <a:lnTo>
                  <a:pt x="186985" y="164664"/>
                </a:lnTo>
                <a:lnTo>
                  <a:pt x="197538" y="156891"/>
                </a:lnTo>
                <a:lnTo>
                  <a:pt x="206607" y="148259"/>
                </a:lnTo>
                <a:lnTo>
                  <a:pt x="214173" y="138897"/>
                </a:lnTo>
                <a:lnTo>
                  <a:pt x="220212" y="128930"/>
                </a:lnTo>
                <a:lnTo>
                  <a:pt x="224703" y="118484"/>
                </a:lnTo>
                <a:lnTo>
                  <a:pt x="227625" y="107685"/>
                </a:lnTo>
                <a:lnTo>
                  <a:pt x="228956" y="96660"/>
                </a:lnTo>
                <a:lnTo>
                  <a:pt x="228814" y="91051"/>
                </a:lnTo>
                <a:lnTo>
                  <a:pt x="218543" y="81445"/>
                </a:lnTo>
                <a:lnTo>
                  <a:pt x="206966" y="73532"/>
                </a:lnTo>
                <a:lnTo>
                  <a:pt x="194014" y="67110"/>
                </a:lnTo>
                <a:lnTo>
                  <a:pt x="179899" y="62334"/>
                </a:lnTo>
                <a:lnTo>
                  <a:pt x="164832" y="59355"/>
                </a:lnTo>
                <a:lnTo>
                  <a:pt x="149022" y="58328"/>
                </a:lnTo>
                <a:lnTo>
                  <a:pt x="147424" y="58338"/>
                </a:lnTo>
                <a:lnTo>
                  <a:pt x="131376" y="59561"/>
                </a:lnTo>
                <a:lnTo>
                  <a:pt x="116218" y="62721"/>
                </a:lnTo>
                <a:lnTo>
                  <a:pt x="102140" y="67664"/>
                </a:lnTo>
                <a:lnTo>
                  <a:pt x="89329" y="74237"/>
                </a:lnTo>
                <a:lnTo>
                  <a:pt x="77973" y="82287"/>
                </a:lnTo>
                <a:lnTo>
                  <a:pt x="68260" y="91660"/>
                </a:lnTo>
                <a:lnTo>
                  <a:pt x="60378" y="102202"/>
                </a:lnTo>
                <a:lnTo>
                  <a:pt x="54515" y="113761"/>
                </a:lnTo>
                <a:lnTo>
                  <a:pt x="50860" y="126183"/>
                </a:lnTo>
                <a:lnTo>
                  <a:pt x="49600" y="139315"/>
                </a:lnTo>
                <a:lnTo>
                  <a:pt x="49612" y="140587"/>
                </a:lnTo>
                <a:lnTo>
                  <a:pt x="51113" y="153417"/>
                </a:lnTo>
                <a:lnTo>
                  <a:pt x="54991" y="165624"/>
                </a:lnTo>
                <a:lnTo>
                  <a:pt x="59847" y="174760"/>
                </a:lnTo>
                <a:lnTo>
                  <a:pt x="66831" y="177746"/>
                </a:lnTo>
                <a:lnTo>
                  <a:pt x="78454" y="181447"/>
                </a:lnTo>
                <a:lnTo>
                  <a:pt x="90488" y="184085"/>
                </a:lnTo>
                <a:lnTo>
                  <a:pt x="102811" y="185637"/>
                </a:lnTo>
                <a:lnTo>
                  <a:pt x="115305" y="186080"/>
                </a:lnTo>
                <a:lnTo>
                  <a:pt x="127849" y="185392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57" name="object 205"/>
          <p:cNvSpPr>
            <a:spLocks/>
          </p:cNvSpPr>
          <p:nvPr/>
        </p:nvSpPr>
        <p:spPr bwMode="auto">
          <a:xfrm>
            <a:off x="4625975" y="2476500"/>
            <a:ext cx="228600" cy="185738"/>
          </a:xfrm>
          <a:custGeom>
            <a:avLst/>
            <a:gdLst>
              <a:gd name="T0" fmla="*/ 127254 w 228956"/>
              <a:gd name="T1" fmla="*/ 184372 h 186080"/>
              <a:gd name="T2" fmla="*/ 139670 w 228956"/>
              <a:gd name="T3" fmla="*/ 182541 h 186080"/>
              <a:gd name="T4" fmla="*/ 151898 w 228956"/>
              <a:gd name="T5" fmla="*/ 179539 h 186080"/>
              <a:gd name="T6" fmla="*/ 163819 w 228956"/>
              <a:gd name="T7" fmla="*/ 175345 h 186080"/>
              <a:gd name="T8" fmla="*/ 175313 w 228956"/>
              <a:gd name="T9" fmla="*/ 169936 h 186080"/>
              <a:gd name="T10" fmla="*/ 186114 w 228956"/>
              <a:gd name="T11" fmla="*/ 163757 h 186080"/>
              <a:gd name="T12" fmla="*/ 196618 w 228956"/>
              <a:gd name="T13" fmla="*/ 156028 h 186080"/>
              <a:gd name="T14" fmla="*/ 205645 w 228956"/>
              <a:gd name="T15" fmla="*/ 147444 h 186080"/>
              <a:gd name="T16" fmla="*/ 213176 w 228956"/>
              <a:gd name="T17" fmla="*/ 138133 h 186080"/>
              <a:gd name="T18" fmla="*/ 219187 w 228956"/>
              <a:gd name="T19" fmla="*/ 128220 h 186080"/>
              <a:gd name="T20" fmla="*/ 223657 w 228956"/>
              <a:gd name="T21" fmla="*/ 117832 h 186080"/>
              <a:gd name="T22" fmla="*/ 226565 w 228956"/>
              <a:gd name="T23" fmla="*/ 107092 h 186080"/>
              <a:gd name="T24" fmla="*/ 227890 w 228956"/>
              <a:gd name="T25" fmla="*/ 96128 h 186080"/>
              <a:gd name="T26" fmla="*/ 227748 w 228956"/>
              <a:gd name="T27" fmla="*/ 90550 h 186080"/>
              <a:gd name="T28" fmla="*/ 217525 w 228956"/>
              <a:gd name="T29" fmla="*/ 80997 h 186080"/>
              <a:gd name="T30" fmla="*/ 206002 w 228956"/>
              <a:gd name="T31" fmla="*/ 73127 h 186080"/>
              <a:gd name="T32" fmla="*/ 193110 w 228956"/>
              <a:gd name="T33" fmla="*/ 66741 h 186080"/>
              <a:gd name="T34" fmla="*/ 179061 w 228956"/>
              <a:gd name="T35" fmla="*/ 61991 h 186080"/>
              <a:gd name="T36" fmla="*/ 164065 w 228956"/>
              <a:gd name="T37" fmla="*/ 59028 h 186080"/>
              <a:gd name="T38" fmla="*/ 148328 w 228956"/>
              <a:gd name="T39" fmla="*/ 58007 h 186080"/>
              <a:gd name="T40" fmla="*/ 146737 w 228956"/>
              <a:gd name="T41" fmla="*/ 58017 h 186080"/>
              <a:gd name="T42" fmla="*/ 130764 w 228956"/>
              <a:gd name="T43" fmla="*/ 59234 h 186080"/>
              <a:gd name="T44" fmla="*/ 115677 w 228956"/>
              <a:gd name="T45" fmla="*/ 62376 h 186080"/>
              <a:gd name="T46" fmla="*/ 101664 w 228956"/>
              <a:gd name="T47" fmla="*/ 67292 h 186080"/>
              <a:gd name="T48" fmla="*/ 88913 w 228956"/>
              <a:gd name="T49" fmla="*/ 73829 h 186080"/>
              <a:gd name="T50" fmla="*/ 77610 w 228956"/>
              <a:gd name="T51" fmla="*/ 81834 h 186080"/>
              <a:gd name="T52" fmla="*/ 67942 w 228956"/>
              <a:gd name="T53" fmla="*/ 91156 h 186080"/>
              <a:gd name="T54" fmla="*/ 60096 w 228956"/>
              <a:gd name="T55" fmla="*/ 101640 h 186080"/>
              <a:gd name="T56" fmla="*/ 54260 w 228956"/>
              <a:gd name="T57" fmla="*/ 113135 h 186080"/>
              <a:gd name="T58" fmla="*/ 50623 w 228956"/>
              <a:gd name="T59" fmla="*/ 125489 h 186080"/>
              <a:gd name="T60" fmla="*/ 49369 w 228956"/>
              <a:gd name="T61" fmla="*/ 138548 h 186080"/>
              <a:gd name="T62" fmla="*/ 49381 w 228956"/>
              <a:gd name="T63" fmla="*/ 139814 h 186080"/>
              <a:gd name="T64" fmla="*/ 50876 w 228956"/>
              <a:gd name="T65" fmla="*/ 152573 h 186080"/>
              <a:gd name="T66" fmla="*/ 54735 w 228956"/>
              <a:gd name="T67" fmla="*/ 164713 h 186080"/>
              <a:gd name="T68" fmla="*/ 59568 w 228956"/>
              <a:gd name="T69" fmla="*/ 173798 h 186080"/>
              <a:gd name="T70" fmla="*/ 66519 w 228956"/>
              <a:gd name="T71" fmla="*/ 176768 h 186080"/>
              <a:gd name="T72" fmla="*/ 78088 w 228956"/>
              <a:gd name="T73" fmla="*/ 180449 h 186080"/>
              <a:gd name="T74" fmla="*/ 90067 w 228956"/>
              <a:gd name="T75" fmla="*/ 183072 h 186080"/>
              <a:gd name="T76" fmla="*/ 102332 w 228956"/>
              <a:gd name="T77" fmla="*/ 184615 h 186080"/>
              <a:gd name="T78" fmla="*/ 114768 w 228956"/>
              <a:gd name="T79" fmla="*/ 185056 h 186080"/>
              <a:gd name="T80" fmla="*/ 127254 w 228956"/>
              <a:gd name="T81" fmla="*/ 184372 h 18608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28956" h="186080">
                <a:moveTo>
                  <a:pt x="127849" y="185392"/>
                </a:moveTo>
                <a:lnTo>
                  <a:pt x="140324" y="183551"/>
                </a:lnTo>
                <a:lnTo>
                  <a:pt x="152609" y="180533"/>
                </a:lnTo>
                <a:lnTo>
                  <a:pt x="164586" y="176315"/>
                </a:lnTo>
                <a:lnTo>
                  <a:pt x="176133" y="170876"/>
                </a:lnTo>
                <a:lnTo>
                  <a:pt x="186985" y="164664"/>
                </a:lnTo>
                <a:lnTo>
                  <a:pt x="197538" y="156891"/>
                </a:lnTo>
                <a:lnTo>
                  <a:pt x="206607" y="148259"/>
                </a:lnTo>
                <a:lnTo>
                  <a:pt x="214173" y="138897"/>
                </a:lnTo>
                <a:lnTo>
                  <a:pt x="220212" y="128930"/>
                </a:lnTo>
                <a:lnTo>
                  <a:pt x="224703" y="118484"/>
                </a:lnTo>
                <a:lnTo>
                  <a:pt x="227625" y="107685"/>
                </a:lnTo>
                <a:lnTo>
                  <a:pt x="228956" y="96660"/>
                </a:lnTo>
                <a:lnTo>
                  <a:pt x="228814" y="91051"/>
                </a:lnTo>
                <a:lnTo>
                  <a:pt x="218543" y="81445"/>
                </a:lnTo>
                <a:lnTo>
                  <a:pt x="206966" y="73532"/>
                </a:lnTo>
                <a:lnTo>
                  <a:pt x="194014" y="67110"/>
                </a:lnTo>
                <a:lnTo>
                  <a:pt x="179899" y="62334"/>
                </a:lnTo>
                <a:lnTo>
                  <a:pt x="164832" y="59355"/>
                </a:lnTo>
                <a:lnTo>
                  <a:pt x="149022" y="58328"/>
                </a:lnTo>
                <a:lnTo>
                  <a:pt x="147424" y="58338"/>
                </a:lnTo>
                <a:lnTo>
                  <a:pt x="131376" y="59561"/>
                </a:lnTo>
                <a:lnTo>
                  <a:pt x="116218" y="62721"/>
                </a:lnTo>
                <a:lnTo>
                  <a:pt x="102140" y="67664"/>
                </a:lnTo>
                <a:lnTo>
                  <a:pt x="89329" y="74237"/>
                </a:lnTo>
                <a:lnTo>
                  <a:pt x="77973" y="82287"/>
                </a:lnTo>
                <a:lnTo>
                  <a:pt x="68260" y="91660"/>
                </a:lnTo>
                <a:lnTo>
                  <a:pt x="60378" y="102202"/>
                </a:lnTo>
                <a:lnTo>
                  <a:pt x="54515" y="113761"/>
                </a:lnTo>
                <a:lnTo>
                  <a:pt x="50860" y="126183"/>
                </a:lnTo>
                <a:lnTo>
                  <a:pt x="49600" y="139315"/>
                </a:lnTo>
                <a:lnTo>
                  <a:pt x="49612" y="140587"/>
                </a:lnTo>
                <a:lnTo>
                  <a:pt x="51113" y="153417"/>
                </a:lnTo>
                <a:lnTo>
                  <a:pt x="54991" y="165624"/>
                </a:lnTo>
                <a:lnTo>
                  <a:pt x="59847" y="174760"/>
                </a:lnTo>
                <a:lnTo>
                  <a:pt x="66831" y="177746"/>
                </a:lnTo>
                <a:lnTo>
                  <a:pt x="78454" y="181447"/>
                </a:lnTo>
                <a:lnTo>
                  <a:pt x="90488" y="184085"/>
                </a:lnTo>
                <a:lnTo>
                  <a:pt x="102811" y="185637"/>
                </a:lnTo>
                <a:lnTo>
                  <a:pt x="115305" y="186080"/>
                </a:lnTo>
                <a:lnTo>
                  <a:pt x="127849" y="185392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58" name="object 206"/>
          <p:cNvSpPr>
            <a:spLocks/>
          </p:cNvSpPr>
          <p:nvPr/>
        </p:nvSpPr>
        <p:spPr bwMode="auto">
          <a:xfrm>
            <a:off x="4664075" y="2506663"/>
            <a:ext cx="153988" cy="123825"/>
          </a:xfrm>
          <a:custGeom>
            <a:avLst/>
            <a:gdLst>
              <a:gd name="T0" fmla="*/ 95686 w 152650"/>
              <a:gd name="T1" fmla="*/ 121732 h 124104"/>
              <a:gd name="T2" fmla="*/ 108218 w 152650"/>
              <a:gd name="T3" fmla="*/ 118432 h 124104"/>
              <a:gd name="T4" fmla="*/ 120131 w 152650"/>
              <a:gd name="T5" fmla="*/ 113314 h 124104"/>
              <a:gd name="T6" fmla="*/ 128231 w 152650"/>
              <a:gd name="T7" fmla="*/ 108852 h 124104"/>
              <a:gd name="T8" fmla="*/ 138548 w 152650"/>
              <a:gd name="T9" fmla="*/ 100966 h 124104"/>
              <a:gd name="T10" fmla="*/ 146628 w 152650"/>
              <a:gd name="T11" fmla="*/ 91892 h 124104"/>
              <a:gd name="T12" fmla="*/ 152395 w 152650"/>
              <a:gd name="T13" fmla="*/ 81920 h 124104"/>
              <a:gd name="T14" fmla="*/ 155777 w 152650"/>
              <a:gd name="T15" fmla="*/ 71338 h 124104"/>
              <a:gd name="T16" fmla="*/ 156700 w 152650"/>
              <a:gd name="T17" fmla="*/ 60436 h 124104"/>
              <a:gd name="T18" fmla="*/ 155091 w 152650"/>
              <a:gd name="T19" fmla="*/ 49501 h 124104"/>
              <a:gd name="T20" fmla="*/ 150877 w 152650"/>
              <a:gd name="T21" fmla="*/ 38825 h 124104"/>
              <a:gd name="T22" fmla="*/ 146203 w 152650"/>
              <a:gd name="T23" fmla="*/ 31957 h 124104"/>
              <a:gd name="T24" fmla="*/ 129733 w 152650"/>
              <a:gd name="T25" fmla="*/ 28669 h 124104"/>
              <a:gd name="T26" fmla="*/ 113504 w 152650"/>
              <a:gd name="T27" fmla="*/ 27650 h 124104"/>
              <a:gd name="T28" fmla="*/ 111864 w 152650"/>
              <a:gd name="T29" fmla="*/ 27660 h 124104"/>
              <a:gd name="T30" fmla="*/ 95391 w 152650"/>
              <a:gd name="T31" fmla="*/ 28875 h 124104"/>
              <a:gd name="T32" fmla="*/ 79831 w 152650"/>
              <a:gd name="T33" fmla="*/ 32014 h 124104"/>
              <a:gd name="T34" fmla="*/ 65378 w 152650"/>
              <a:gd name="T35" fmla="*/ 36923 h 124104"/>
              <a:gd name="T36" fmla="*/ 52228 w 152650"/>
              <a:gd name="T37" fmla="*/ 43452 h 124104"/>
              <a:gd name="T38" fmla="*/ 40570 w 152650"/>
              <a:gd name="T39" fmla="*/ 51448 h 124104"/>
              <a:gd name="T40" fmla="*/ 30600 w 152650"/>
              <a:gd name="T41" fmla="*/ 60757 h 124104"/>
              <a:gd name="T42" fmla="*/ 22509 w 152650"/>
              <a:gd name="T43" fmla="*/ 71229 h 124104"/>
              <a:gd name="T44" fmla="*/ 16490 w 152650"/>
              <a:gd name="T45" fmla="*/ 82710 h 124104"/>
              <a:gd name="T46" fmla="*/ 12739 w 152650"/>
              <a:gd name="T47" fmla="*/ 95048 h 124104"/>
              <a:gd name="T48" fmla="*/ 12697 w 152650"/>
              <a:gd name="T49" fmla="*/ 95449 h 124104"/>
              <a:gd name="T50" fmla="*/ 23918 w 152650"/>
              <a:gd name="T51" fmla="*/ 106396 h 124104"/>
              <a:gd name="T52" fmla="*/ 34002 w 152650"/>
              <a:gd name="T53" fmla="*/ 112866 h 124104"/>
              <a:gd name="T54" fmla="*/ 45230 w 152650"/>
              <a:gd name="T55" fmla="*/ 117841 h 124104"/>
              <a:gd name="T56" fmla="*/ 57306 w 152650"/>
              <a:gd name="T57" fmla="*/ 121270 h 124104"/>
              <a:gd name="T58" fmla="*/ 69936 w 152650"/>
              <a:gd name="T59" fmla="*/ 123097 h 124104"/>
              <a:gd name="T60" fmla="*/ 82828 w 152650"/>
              <a:gd name="T61" fmla="*/ 123269 h 124104"/>
              <a:gd name="T62" fmla="*/ 95686 w 152650"/>
              <a:gd name="T63" fmla="*/ 121732 h 12410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52650" h="124104">
                <a:moveTo>
                  <a:pt x="93214" y="122557"/>
                </a:moveTo>
                <a:lnTo>
                  <a:pt x="105422" y="119234"/>
                </a:lnTo>
                <a:lnTo>
                  <a:pt x="117026" y="114081"/>
                </a:lnTo>
                <a:lnTo>
                  <a:pt x="124917" y="109589"/>
                </a:lnTo>
                <a:lnTo>
                  <a:pt x="134968" y="101650"/>
                </a:lnTo>
                <a:lnTo>
                  <a:pt x="142839" y="92515"/>
                </a:lnTo>
                <a:lnTo>
                  <a:pt x="148457" y="82475"/>
                </a:lnTo>
                <a:lnTo>
                  <a:pt x="151751" y="71821"/>
                </a:lnTo>
                <a:lnTo>
                  <a:pt x="152650" y="60845"/>
                </a:lnTo>
                <a:lnTo>
                  <a:pt x="151083" y="49837"/>
                </a:lnTo>
                <a:lnTo>
                  <a:pt x="146978" y="39088"/>
                </a:lnTo>
                <a:lnTo>
                  <a:pt x="142426" y="32173"/>
                </a:lnTo>
                <a:lnTo>
                  <a:pt x="126381" y="28864"/>
                </a:lnTo>
                <a:lnTo>
                  <a:pt x="110571" y="27837"/>
                </a:lnTo>
                <a:lnTo>
                  <a:pt x="108973" y="27847"/>
                </a:lnTo>
                <a:lnTo>
                  <a:pt x="92925" y="29070"/>
                </a:lnTo>
                <a:lnTo>
                  <a:pt x="77767" y="32230"/>
                </a:lnTo>
                <a:lnTo>
                  <a:pt x="63689" y="37173"/>
                </a:lnTo>
                <a:lnTo>
                  <a:pt x="50878" y="43746"/>
                </a:lnTo>
                <a:lnTo>
                  <a:pt x="39522" y="51796"/>
                </a:lnTo>
                <a:lnTo>
                  <a:pt x="29809" y="61169"/>
                </a:lnTo>
                <a:lnTo>
                  <a:pt x="21927" y="71711"/>
                </a:lnTo>
                <a:lnTo>
                  <a:pt x="16064" y="83270"/>
                </a:lnTo>
                <a:lnTo>
                  <a:pt x="12409" y="95692"/>
                </a:lnTo>
                <a:lnTo>
                  <a:pt x="12370" y="96096"/>
                </a:lnTo>
                <a:lnTo>
                  <a:pt x="23300" y="107117"/>
                </a:lnTo>
                <a:lnTo>
                  <a:pt x="33124" y="113630"/>
                </a:lnTo>
                <a:lnTo>
                  <a:pt x="44061" y="118640"/>
                </a:lnTo>
                <a:lnTo>
                  <a:pt x="55825" y="122091"/>
                </a:lnTo>
                <a:lnTo>
                  <a:pt x="68129" y="123931"/>
                </a:lnTo>
                <a:lnTo>
                  <a:pt x="80688" y="124104"/>
                </a:lnTo>
                <a:lnTo>
                  <a:pt x="93214" y="122557"/>
                </a:lnTo>
                <a:close/>
              </a:path>
            </a:pathLst>
          </a:custGeom>
          <a:solidFill>
            <a:srgbClr val="6CB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59" name="object 207"/>
          <p:cNvSpPr>
            <a:spLocks/>
          </p:cNvSpPr>
          <p:nvPr/>
        </p:nvSpPr>
        <p:spPr bwMode="auto">
          <a:xfrm>
            <a:off x="4703763" y="2544763"/>
            <a:ext cx="74612" cy="61912"/>
          </a:xfrm>
          <a:custGeom>
            <a:avLst/>
            <a:gdLst>
              <a:gd name="T0" fmla="*/ 45313 w 75112"/>
              <a:gd name="T1" fmla="*/ 61140 h 61942"/>
              <a:gd name="T2" fmla="*/ 56574 w 75112"/>
              <a:gd name="T3" fmla="*/ 56946 h 61942"/>
              <a:gd name="T4" fmla="*/ 60764 w 75112"/>
              <a:gd name="T5" fmla="*/ 54378 h 61942"/>
              <a:gd name="T6" fmla="*/ 69371 w 75112"/>
              <a:gd name="T7" fmla="*/ 45717 h 61942"/>
              <a:gd name="T8" fmla="*/ 73622 w 75112"/>
              <a:gd name="T9" fmla="*/ 35426 h 61942"/>
              <a:gd name="T10" fmla="*/ 73244 w 75112"/>
              <a:gd name="T11" fmla="*/ 24486 h 61942"/>
              <a:gd name="T12" fmla="*/ 67963 w 75112"/>
              <a:gd name="T13" fmla="*/ 13880 h 61942"/>
              <a:gd name="T14" fmla="*/ 62525 w 75112"/>
              <a:gd name="T15" fmla="*/ 8363 h 61942"/>
              <a:gd name="T16" fmla="*/ 52234 w 75112"/>
              <a:gd name="T17" fmla="*/ 2583 h 61942"/>
              <a:gd name="T18" fmla="*/ 40405 w 75112"/>
              <a:gd name="T19" fmla="*/ 0 h 61942"/>
              <a:gd name="T20" fmla="*/ 28023 w 75112"/>
              <a:gd name="T21" fmla="*/ 617 h 61942"/>
              <a:gd name="T22" fmla="*/ 16065 w 75112"/>
              <a:gd name="T23" fmla="*/ 4431 h 61942"/>
              <a:gd name="T24" fmla="*/ 13366 w 75112"/>
              <a:gd name="T25" fmla="*/ 6135 h 61942"/>
              <a:gd name="T26" fmla="*/ 4643 w 75112"/>
              <a:gd name="T27" fmla="*/ 14820 h 61942"/>
              <a:gd name="T28" fmla="*/ 86 w 75112"/>
              <a:gd name="T29" fmla="*/ 25326 h 61942"/>
              <a:gd name="T30" fmla="*/ 0 w 75112"/>
              <a:gd name="T31" fmla="*/ 36575 h 61942"/>
              <a:gd name="T32" fmla="*/ 4677 w 75112"/>
              <a:gd name="T33" fmla="*/ 47497 h 61942"/>
              <a:gd name="T34" fmla="*/ 10786 w 75112"/>
              <a:gd name="T35" fmla="*/ 53546 h 61942"/>
              <a:gd name="T36" fmla="*/ 21271 w 75112"/>
              <a:gd name="T37" fmla="*/ 59260 h 61942"/>
              <a:gd name="T38" fmla="*/ 33163 w 75112"/>
              <a:gd name="T39" fmla="*/ 61852 h 61942"/>
              <a:gd name="T40" fmla="*/ 45313 w 75112"/>
              <a:gd name="T41" fmla="*/ 61140 h 6194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75112" h="61942">
                <a:moveTo>
                  <a:pt x="46231" y="61230"/>
                </a:moveTo>
                <a:lnTo>
                  <a:pt x="57719" y="57030"/>
                </a:lnTo>
                <a:lnTo>
                  <a:pt x="61994" y="54456"/>
                </a:lnTo>
                <a:lnTo>
                  <a:pt x="70775" y="45783"/>
                </a:lnTo>
                <a:lnTo>
                  <a:pt x="75112" y="35477"/>
                </a:lnTo>
                <a:lnTo>
                  <a:pt x="74726" y="24522"/>
                </a:lnTo>
                <a:lnTo>
                  <a:pt x="69338" y="13901"/>
                </a:lnTo>
                <a:lnTo>
                  <a:pt x="63791" y="8375"/>
                </a:lnTo>
                <a:lnTo>
                  <a:pt x="53291" y="2586"/>
                </a:lnTo>
                <a:lnTo>
                  <a:pt x="41223" y="0"/>
                </a:lnTo>
                <a:lnTo>
                  <a:pt x="28590" y="617"/>
                </a:lnTo>
                <a:lnTo>
                  <a:pt x="16390" y="4437"/>
                </a:lnTo>
                <a:lnTo>
                  <a:pt x="13637" y="6144"/>
                </a:lnTo>
                <a:lnTo>
                  <a:pt x="4737" y="14841"/>
                </a:lnTo>
                <a:lnTo>
                  <a:pt x="89" y="25362"/>
                </a:lnTo>
                <a:lnTo>
                  <a:pt x="0" y="36629"/>
                </a:lnTo>
                <a:lnTo>
                  <a:pt x="4772" y="47566"/>
                </a:lnTo>
                <a:lnTo>
                  <a:pt x="11004" y="53624"/>
                </a:lnTo>
                <a:lnTo>
                  <a:pt x="21701" y="59347"/>
                </a:lnTo>
                <a:lnTo>
                  <a:pt x="33834" y="61942"/>
                </a:lnTo>
                <a:lnTo>
                  <a:pt x="46231" y="61230"/>
                </a:lnTo>
                <a:close/>
              </a:path>
            </a:pathLst>
          </a:cu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60" name="object 208"/>
          <p:cNvSpPr>
            <a:spLocks/>
          </p:cNvSpPr>
          <p:nvPr/>
        </p:nvSpPr>
        <p:spPr bwMode="auto">
          <a:xfrm>
            <a:off x="4262438" y="3087688"/>
            <a:ext cx="517525" cy="420687"/>
          </a:xfrm>
          <a:custGeom>
            <a:avLst/>
            <a:gdLst>
              <a:gd name="T0" fmla="*/ 281035 w 516476"/>
              <a:gd name="T1" fmla="*/ 419934 h 420713"/>
              <a:gd name="T2" fmla="*/ 322053 w 516476"/>
              <a:gd name="T3" fmla="*/ 414494 h 420713"/>
              <a:gd name="T4" fmla="*/ 358414 w 516476"/>
              <a:gd name="T5" fmla="*/ 404738 h 420713"/>
              <a:gd name="T6" fmla="*/ 396410 w 516476"/>
              <a:gd name="T7" fmla="*/ 389009 h 420713"/>
              <a:gd name="T8" fmla="*/ 428656 w 516476"/>
              <a:gd name="T9" fmla="*/ 369846 h 420713"/>
              <a:gd name="T10" fmla="*/ 456888 w 516476"/>
              <a:gd name="T11" fmla="*/ 346994 h 420713"/>
              <a:gd name="T12" fmla="*/ 480561 w 516476"/>
              <a:gd name="T13" fmla="*/ 320889 h 420713"/>
              <a:gd name="T14" fmla="*/ 499130 w 516476"/>
              <a:gd name="T15" fmla="*/ 291980 h 420713"/>
              <a:gd name="T16" fmla="*/ 511329 w 516476"/>
              <a:gd name="T17" fmla="*/ 262693 h 420713"/>
              <a:gd name="T18" fmla="*/ 518764 w 516476"/>
              <a:gd name="T19" fmla="*/ 227504 h 420713"/>
              <a:gd name="T20" fmla="*/ 518764 w 516476"/>
              <a:gd name="T21" fmla="*/ 192993 h 420713"/>
              <a:gd name="T22" fmla="*/ 512045 w 516476"/>
              <a:gd name="T23" fmla="*/ 159590 h 420713"/>
              <a:gd name="T24" fmla="*/ 499130 w 516476"/>
              <a:gd name="T25" fmla="*/ 128211 h 420713"/>
              <a:gd name="T26" fmla="*/ 480561 w 516476"/>
              <a:gd name="T27" fmla="*/ 99277 h 420713"/>
              <a:gd name="T28" fmla="*/ 456888 w 516476"/>
              <a:gd name="T29" fmla="*/ 73209 h 420713"/>
              <a:gd name="T30" fmla="*/ 428656 w 516476"/>
              <a:gd name="T31" fmla="*/ 50436 h 420713"/>
              <a:gd name="T32" fmla="*/ 396410 w 516476"/>
              <a:gd name="T33" fmla="*/ 31373 h 420713"/>
              <a:gd name="T34" fmla="*/ 360693 w 516476"/>
              <a:gd name="T35" fmla="*/ 16447 h 420713"/>
              <a:gd name="T36" fmla="*/ 322053 w 516476"/>
              <a:gd name="T37" fmla="*/ 6080 h 420713"/>
              <a:gd name="T38" fmla="*/ 281035 w 516476"/>
              <a:gd name="T39" fmla="*/ 693 h 420713"/>
              <a:gd name="T40" fmla="*/ 245784 w 516476"/>
              <a:gd name="T41" fmla="*/ 454 h 420713"/>
              <a:gd name="T42" fmla="*/ 197143 w 516476"/>
              <a:gd name="T43" fmla="*/ 6080 h 420713"/>
              <a:gd name="T44" fmla="*/ 160496 w 516476"/>
              <a:gd name="T45" fmla="*/ 15804 h 420713"/>
              <a:gd name="T46" fmla="*/ 122640 w 516476"/>
              <a:gd name="T47" fmla="*/ 31373 h 420713"/>
              <a:gd name="T48" fmla="*/ 90440 w 516476"/>
              <a:gd name="T49" fmla="*/ 50436 h 420713"/>
              <a:gd name="T50" fmla="*/ 62304 w 516476"/>
              <a:gd name="T51" fmla="*/ 73209 h 420713"/>
              <a:gd name="T52" fmla="*/ 38756 w 516476"/>
              <a:gd name="T53" fmla="*/ 99277 h 420713"/>
              <a:gd name="T54" fmla="*/ 20317 w 516476"/>
              <a:gd name="T55" fmla="*/ 128211 h 420713"/>
              <a:gd name="T56" fmla="*/ 7509 w 516476"/>
              <a:gd name="T57" fmla="*/ 159590 h 420713"/>
              <a:gd name="T58" fmla="*/ 857 w 516476"/>
              <a:gd name="T59" fmla="*/ 192993 h 420713"/>
              <a:gd name="T60" fmla="*/ 857 w 516476"/>
              <a:gd name="T61" fmla="*/ 227504 h 420713"/>
              <a:gd name="T62" fmla="*/ 7509 w 516476"/>
              <a:gd name="T63" fmla="*/ 260704 h 420713"/>
              <a:gd name="T64" fmla="*/ 20317 w 516476"/>
              <a:gd name="T65" fmla="*/ 291980 h 420713"/>
              <a:gd name="T66" fmla="*/ 38756 w 516476"/>
              <a:gd name="T67" fmla="*/ 320889 h 420713"/>
              <a:gd name="T68" fmla="*/ 62304 w 516476"/>
              <a:gd name="T69" fmla="*/ 346994 h 420713"/>
              <a:gd name="T70" fmla="*/ 90440 w 516476"/>
              <a:gd name="T71" fmla="*/ 369846 h 420713"/>
              <a:gd name="T72" fmla="*/ 122640 w 516476"/>
              <a:gd name="T73" fmla="*/ 389009 h 420713"/>
              <a:gd name="T74" fmla="*/ 154796 w 516476"/>
              <a:gd name="T75" fmla="*/ 402672 h 420713"/>
              <a:gd name="T76" fmla="*/ 197143 w 516476"/>
              <a:gd name="T77" fmla="*/ 414494 h 420713"/>
              <a:gd name="T78" fmla="*/ 238402 w 516476"/>
              <a:gd name="T79" fmla="*/ 419934 h 420713"/>
              <a:gd name="T80" fmla="*/ 259806 w 516476"/>
              <a:gd name="T81" fmla="*/ 420635 h 42071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516476" h="420713">
                <a:moveTo>
                  <a:pt x="267237" y="420414"/>
                </a:moveTo>
                <a:lnTo>
                  <a:pt x="279330" y="420012"/>
                </a:lnTo>
                <a:lnTo>
                  <a:pt x="299976" y="417947"/>
                </a:lnTo>
                <a:lnTo>
                  <a:pt x="320099" y="414572"/>
                </a:lnTo>
                <a:lnTo>
                  <a:pt x="339631" y="409942"/>
                </a:lnTo>
                <a:lnTo>
                  <a:pt x="356239" y="404813"/>
                </a:lnTo>
                <a:lnTo>
                  <a:pt x="376651" y="397142"/>
                </a:lnTo>
                <a:lnTo>
                  <a:pt x="394004" y="389081"/>
                </a:lnTo>
                <a:lnTo>
                  <a:pt x="403165" y="384029"/>
                </a:lnTo>
                <a:lnTo>
                  <a:pt x="426055" y="369915"/>
                </a:lnTo>
                <a:lnTo>
                  <a:pt x="440618" y="358920"/>
                </a:lnTo>
                <a:lnTo>
                  <a:pt x="454116" y="347057"/>
                </a:lnTo>
                <a:lnTo>
                  <a:pt x="466481" y="334382"/>
                </a:lnTo>
                <a:lnTo>
                  <a:pt x="477645" y="320949"/>
                </a:lnTo>
                <a:lnTo>
                  <a:pt x="487541" y="306815"/>
                </a:lnTo>
                <a:lnTo>
                  <a:pt x="496100" y="292034"/>
                </a:lnTo>
                <a:lnTo>
                  <a:pt x="503255" y="276661"/>
                </a:lnTo>
                <a:lnTo>
                  <a:pt x="508227" y="262741"/>
                </a:lnTo>
                <a:lnTo>
                  <a:pt x="513080" y="244362"/>
                </a:lnTo>
                <a:lnTo>
                  <a:pt x="515616" y="227546"/>
                </a:lnTo>
                <a:lnTo>
                  <a:pt x="516476" y="210360"/>
                </a:lnTo>
                <a:lnTo>
                  <a:pt x="515616" y="193029"/>
                </a:lnTo>
                <a:lnTo>
                  <a:pt x="513926" y="181742"/>
                </a:lnTo>
                <a:lnTo>
                  <a:pt x="508937" y="159620"/>
                </a:lnTo>
                <a:lnTo>
                  <a:pt x="503255" y="143648"/>
                </a:lnTo>
                <a:lnTo>
                  <a:pt x="496100" y="128235"/>
                </a:lnTo>
                <a:lnTo>
                  <a:pt x="487541" y="113433"/>
                </a:lnTo>
                <a:lnTo>
                  <a:pt x="477645" y="99295"/>
                </a:lnTo>
                <a:lnTo>
                  <a:pt x="468714" y="88559"/>
                </a:lnTo>
                <a:lnTo>
                  <a:pt x="454116" y="73224"/>
                </a:lnTo>
                <a:lnTo>
                  <a:pt x="442868" y="63368"/>
                </a:lnTo>
                <a:lnTo>
                  <a:pt x="426055" y="50445"/>
                </a:lnTo>
                <a:lnTo>
                  <a:pt x="410494" y="40421"/>
                </a:lnTo>
                <a:lnTo>
                  <a:pt x="394004" y="31379"/>
                </a:lnTo>
                <a:lnTo>
                  <a:pt x="376651" y="23371"/>
                </a:lnTo>
                <a:lnTo>
                  <a:pt x="358504" y="16450"/>
                </a:lnTo>
                <a:lnTo>
                  <a:pt x="339631" y="10669"/>
                </a:lnTo>
                <a:lnTo>
                  <a:pt x="320099" y="6080"/>
                </a:lnTo>
                <a:lnTo>
                  <a:pt x="299976" y="2737"/>
                </a:lnTo>
                <a:lnTo>
                  <a:pt x="279330" y="693"/>
                </a:lnTo>
                <a:lnTo>
                  <a:pt x="258229" y="0"/>
                </a:lnTo>
                <a:lnTo>
                  <a:pt x="244293" y="454"/>
                </a:lnTo>
                <a:lnTo>
                  <a:pt x="216173" y="2737"/>
                </a:lnTo>
                <a:lnTo>
                  <a:pt x="195946" y="6080"/>
                </a:lnTo>
                <a:lnTo>
                  <a:pt x="176340" y="10669"/>
                </a:lnTo>
                <a:lnTo>
                  <a:pt x="159522" y="15807"/>
                </a:lnTo>
                <a:lnTo>
                  <a:pt x="139249" y="23371"/>
                </a:lnTo>
                <a:lnTo>
                  <a:pt x="121895" y="31379"/>
                </a:lnTo>
                <a:lnTo>
                  <a:pt x="105420" y="40421"/>
                </a:lnTo>
                <a:lnTo>
                  <a:pt x="89891" y="50445"/>
                </a:lnTo>
                <a:lnTo>
                  <a:pt x="75371" y="61397"/>
                </a:lnTo>
                <a:lnTo>
                  <a:pt x="61926" y="73224"/>
                </a:lnTo>
                <a:lnTo>
                  <a:pt x="49621" y="85875"/>
                </a:lnTo>
                <a:lnTo>
                  <a:pt x="38521" y="99295"/>
                </a:lnTo>
                <a:lnTo>
                  <a:pt x="28690" y="113433"/>
                </a:lnTo>
                <a:lnTo>
                  <a:pt x="20194" y="128235"/>
                </a:lnTo>
                <a:lnTo>
                  <a:pt x="13097" y="143648"/>
                </a:lnTo>
                <a:lnTo>
                  <a:pt x="7464" y="159620"/>
                </a:lnTo>
                <a:lnTo>
                  <a:pt x="3360" y="176098"/>
                </a:lnTo>
                <a:lnTo>
                  <a:pt x="851" y="193029"/>
                </a:lnTo>
                <a:lnTo>
                  <a:pt x="0" y="210360"/>
                </a:lnTo>
                <a:lnTo>
                  <a:pt x="851" y="227546"/>
                </a:lnTo>
                <a:lnTo>
                  <a:pt x="3360" y="244362"/>
                </a:lnTo>
                <a:lnTo>
                  <a:pt x="7464" y="260752"/>
                </a:lnTo>
                <a:lnTo>
                  <a:pt x="13097" y="276661"/>
                </a:lnTo>
                <a:lnTo>
                  <a:pt x="20194" y="292034"/>
                </a:lnTo>
                <a:lnTo>
                  <a:pt x="28690" y="306815"/>
                </a:lnTo>
                <a:lnTo>
                  <a:pt x="38521" y="320949"/>
                </a:lnTo>
                <a:lnTo>
                  <a:pt x="49621" y="334382"/>
                </a:lnTo>
                <a:lnTo>
                  <a:pt x="61926" y="347057"/>
                </a:lnTo>
                <a:lnTo>
                  <a:pt x="75017" y="358607"/>
                </a:lnTo>
                <a:lnTo>
                  <a:pt x="89891" y="369915"/>
                </a:lnTo>
                <a:lnTo>
                  <a:pt x="105420" y="379987"/>
                </a:lnTo>
                <a:lnTo>
                  <a:pt x="121895" y="389081"/>
                </a:lnTo>
                <a:lnTo>
                  <a:pt x="139249" y="397142"/>
                </a:lnTo>
                <a:lnTo>
                  <a:pt x="153857" y="402747"/>
                </a:lnTo>
                <a:lnTo>
                  <a:pt x="176340" y="409942"/>
                </a:lnTo>
                <a:lnTo>
                  <a:pt x="195946" y="414572"/>
                </a:lnTo>
                <a:lnTo>
                  <a:pt x="216173" y="417947"/>
                </a:lnTo>
                <a:lnTo>
                  <a:pt x="236956" y="420012"/>
                </a:lnTo>
                <a:lnTo>
                  <a:pt x="249119" y="420413"/>
                </a:lnTo>
                <a:lnTo>
                  <a:pt x="258229" y="420713"/>
                </a:lnTo>
                <a:lnTo>
                  <a:pt x="267237" y="420414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61" name="object 209"/>
          <p:cNvSpPr>
            <a:spLocks/>
          </p:cNvSpPr>
          <p:nvPr/>
        </p:nvSpPr>
        <p:spPr bwMode="auto">
          <a:xfrm>
            <a:off x="4095750" y="2935288"/>
            <a:ext cx="704850" cy="573087"/>
          </a:xfrm>
          <a:custGeom>
            <a:avLst/>
            <a:gdLst>
              <a:gd name="T0" fmla="*/ 432900 w 703612"/>
              <a:gd name="T1" fmla="*/ 565920 h 573157"/>
              <a:gd name="T2" fmla="*/ 485526 w 703612"/>
              <a:gd name="T3" fmla="*/ 552726 h 573157"/>
              <a:gd name="T4" fmla="*/ 535768 w 703612"/>
              <a:gd name="T5" fmla="*/ 532635 h 573157"/>
              <a:gd name="T6" fmla="*/ 582601 w 703612"/>
              <a:gd name="T7" fmla="*/ 505557 h 573157"/>
              <a:gd name="T8" fmla="*/ 623120 w 703612"/>
              <a:gd name="T9" fmla="*/ 472449 h 573157"/>
              <a:gd name="T10" fmla="*/ 655828 w 703612"/>
              <a:gd name="T11" fmla="*/ 435508 h 573157"/>
              <a:gd name="T12" fmla="*/ 680623 w 703612"/>
              <a:gd name="T13" fmla="*/ 395564 h 573157"/>
              <a:gd name="T14" fmla="*/ 685578 w 703612"/>
              <a:gd name="T15" fmla="*/ 345247 h 573157"/>
              <a:gd name="T16" fmla="*/ 665959 w 703612"/>
              <a:gd name="T17" fmla="*/ 280477 h 573157"/>
              <a:gd name="T18" fmla="*/ 636182 w 703612"/>
              <a:gd name="T19" fmla="*/ 238132 h 573157"/>
              <a:gd name="T20" fmla="*/ 610184 w 703612"/>
              <a:gd name="T21" fmla="*/ 213663 h 573157"/>
              <a:gd name="T22" fmla="*/ 579901 w 703612"/>
              <a:gd name="T23" fmla="*/ 192693 h 573157"/>
              <a:gd name="T24" fmla="*/ 545878 w 703612"/>
              <a:gd name="T25" fmla="*/ 175652 h 573157"/>
              <a:gd name="T26" fmla="*/ 508662 w 703612"/>
              <a:gd name="T27" fmla="*/ 162953 h 573157"/>
              <a:gd name="T28" fmla="*/ 468798 w 703612"/>
              <a:gd name="T29" fmla="*/ 155024 h 573157"/>
              <a:gd name="T30" fmla="*/ 426830 w 703612"/>
              <a:gd name="T31" fmla="*/ 152287 h 573157"/>
              <a:gd name="T32" fmla="*/ 384551 w 703612"/>
              <a:gd name="T33" fmla="*/ 155024 h 573157"/>
              <a:gd name="T34" fmla="*/ 344508 w 703612"/>
              <a:gd name="T35" fmla="*/ 162953 h 573157"/>
              <a:gd name="T36" fmla="*/ 307222 w 703612"/>
              <a:gd name="T37" fmla="*/ 175652 h 573157"/>
              <a:gd name="T38" fmla="*/ 273213 w 703612"/>
              <a:gd name="T39" fmla="*/ 192693 h 573157"/>
              <a:gd name="T40" fmla="*/ 243005 w 703612"/>
              <a:gd name="T41" fmla="*/ 213663 h 573157"/>
              <a:gd name="T42" fmla="*/ 217119 w 703612"/>
              <a:gd name="T43" fmla="*/ 238132 h 573157"/>
              <a:gd name="T44" fmla="*/ 196077 w 703612"/>
              <a:gd name="T45" fmla="*/ 265681 h 573157"/>
              <a:gd name="T46" fmla="*/ 170614 w 703612"/>
              <a:gd name="T47" fmla="*/ 328322 h 573157"/>
              <a:gd name="T48" fmla="*/ 168090 w 703612"/>
              <a:gd name="T49" fmla="*/ 379752 h 573157"/>
              <a:gd name="T50" fmla="*/ 187536 w 703612"/>
              <a:gd name="T51" fmla="*/ 444216 h 573157"/>
              <a:gd name="T52" fmla="*/ 217119 w 703612"/>
              <a:gd name="T53" fmla="*/ 486549 h 573157"/>
              <a:gd name="T54" fmla="*/ 243005 w 703612"/>
              <a:gd name="T55" fmla="*/ 511078 h 573157"/>
              <a:gd name="T56" fmla="*/ 273213 w 703612"/>
              <a:gd name="T57" fmla="*/ 532136 h 573157"/>
              <a:gd name="T58" fmla="*/ 307222 w 703612"/>
              <a:gd name="T59" fmla="*/ 549285 h 573157"/>
              <a:gd name="T60" fmla="*/ 344508 w 703612"/>
              <a:gd name="T61" fmla="*/ 562080 h 573157"/>
              <a:gd name="T62" fmla="*/ 384551 w 703612"/>
              <a:gd name="T63" fmla="*/ 570081 h 573157"/>
              <a:gd name="T64" fmla="*/ 406015 w 703612"/>
              <a:gd name="T65" fmla="*/ 569952 h 57315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03612" h="573157">
                <a:moveTo>
                  <a:pt x="403879" y="570162"/>
                </a:moveTo>
                <a:lnTo>
                  <a:pt x="430623" y="566127"/>
                </a:lnTo>
                <a:lnTo>
                  <a:pt x="457030" y="560387"/>
                </a:lnTo>
                <a:lnTo>
                  <a:pt x="482972" y="552930"/>
                </a:lnTo>
                <a:lnTo>
                  <a:pt x="508321" y="543748"/>
                </a:lnTo>
                <a:lnTo>
                  <a:pt x="532950" y="532830"/>
                </a:lnTo>
                <a:lnTo>
                  <a:pt x="556731" y="520164"/>
                </a:lnTo>
                <a:lnTo>
                  <a:pt x="579537" y="505743"/>
                </a:lnTo>
                <a:lnTo>
                  <a:pt x="600654" y="489715"/>
                </a:lnTo>
                <a:lnTo>
                  <a:pt x="619842" y="472623"/>
                </a:lnTo>
                <a:lnTo>
                  <a:pt x="637088" y="454573"/>
                </a:lnTo>
                <a:lnTo>
                  <a:pt x="652378" y="435667"/>
                </a:lnTo>
                <a:lnTo>
                  <a:pt x="665701" y="416011"/>
                </a:lnTo>
                <a:lnTo>
                  <a:pt x="677044" y="395708"/>
                </a:lnTo>
                <a:lnTo>
                  <a:pt x="682832" y="362704"/>
                </a:lnTo>
                <a:lnTo>
                  <a:pt x="681972" y="345373"/>
                </a:lnTo>
                <a:lnTo>
                  <a:pt x="675293" y="311965"/>
                </a:lnTo>
                <a:lnTo>
                  <a:pt x="662455" y="280579"/>
                </a:lnTo>
                <a:lnTo>
                  <a:pt x="644001" y="251640"/>
                </a:lnTo>
                <a:lnTo>
                  <a:pt x="632837" y="238219"/>
                </a:lnTo>
                <a:lnTo>
                  <a:pt x="620472" y="225569"/>
                </a:lnTo>
                <a:lnTo>
                  <a:pt x="606974" y="213741"/>
                </a:lnTo>
                <a:lnTo>
                  <a:pt x="592411" y="202789"/>
                </a:lnTo>
                <a:lnTo>
                  <a:pt x="576850" y="192765"/>
                </a:lnTo>
                <a:lnTo>
                  <a:pt x="560359" y="183723"/>
                </a:lnTo>
                <a:lnTo>
                  <a:pt x="543007" y="175715"/>
                </a:lnTo>
                <a:lnTo>
                  <a:pt x="524860" y="168794"/>
                </a:lnTo>
                <a:lnTo>
                  <a:pt x="505987" y="163013"/>
                </a:lnTo>
                <a:lnTo>
                  <a:pt x="486455" y="158424"/>
                </a:lnTo>
                <a:lnTo>
                  <a:pt x="466332" y="155081"/>
                </a:lnTo>
                <a:lnTo>
                  <a:pt x="445686" y="153037"/>
                </a:lnTo>
                <a:lnTo>
                  <a:pt x="424585" y="152344"/>
                </a:lnTo>
                <a:lnTo>
                  <a:pt x="403311" y="153037"/>
                </a:lnTo>
                <a:lnTo>
                  <a:pt x="382529" y="155081"/>
                </a:lnTo>
                <a:lnTo>
                  <a:pt x="362302" y="158424"/>
                </a:lnTo>
                <a:lnTo>
                  <a:pt x="342696" y="163013"/>
                </a:lnTo>
                <a:lnTo>
                  <a:pt x="323775" y="168794"/>
                </a:lnTo>
                <a:lnTo>
                  <a:pt x="305605" y="175715"/>
                </a:lnTo>
                <a:lnTo>
                  <a:pt x="288250" y="183723"/>
                </a:lnTo>
                <a:lnTo>
                  <a:pt x="271776" y="192765"/>
                </a:lnTo>
                <a:lnTo>
                  <a:pt x="256246" y="202789"/>
                </a:lnTo>
                <a:lnTo>
                  <a:pt x="241727" y="213741"/>
                </a:lnTo>
                <a:lnTo>
                  <a:pt x="228282" y="225569"/>
                </a:lnTo>
                <a:lnTo>
                  <a:pt x="215977" y="238219"/>
                </a:lnTo>
                <a:lnTo>
                  <a:pt x="204877" y="251640"/>
                </a:lnTo>
                <a:lnTo>
                  <a:pt x="195046" y="265777"/>
                </a:lnTo>
                <a:lnTo>
                  <a:pt x="179453" y="295993"/>
                </a:lnTo>
                <a:lnTo>
                  <a:pt x="169716" y="328442"/>
                </a:lnTo>
                <a:lnTo>
                  <a:pt x="166355" y="362704"/>
                </a:lnTo>
                <a:lnTo>
                  <a:pt x="167206" y="379890"/>
                </a:lnTo>
                <a:lnTo>
                  <a:pt x="173820" y="413096"/>
                </a:lnTo>
                <a:lnTo>
                  <a:pt x="186550" y="444378"/>
                </a:lnTo>
                <a:lnTo>
                  <a:pt x="204877" y="473293"/>
                </a:lnTo>
                <a:lnTo>
                  <a:pt x="215977" y="486726"/>
                </a:lnTo>
                <a:lnTo>
                  <a:pt x="228282" y="499401"/>
                </a:lnTo>
                <a:lnTo>
                  <a:pt x="241727" y="511264"/>
                </a:lnTo>
                <a:lnTo>
                  <a:pt x="256246" y="522259"/>
                </a:lnTo>
                <a:lnTo>
                  <a:pt x="271776" y="532331"/>
                </a:lnTo>
                <a:lnTo>
                  <a:pt x="288250" y="541425"/>
                </a:lnTo>
                <a:lnTo>
                  <a:pt x="305605" y="549486"/>
                </a:lnTo>
                <a:lnTo>
                  <a:pt x="323775" y="556458"/>
                </a:lnTo>
                <a:lnTo>
                  <a:pt x="342696" y="562287"/>
                </a:lnTo>
                <a:lnTo>
                  <a:pt x="362302" y="566916"/>
                </a:lnTo>
                <a:lnTo>
                  <a:pt x="382529" y="570291"/>
                </a:lnTo>
                <a:lnTo>
                  <a:pt x="391792" y="571211"/>
                </a:lnTo>
                <a:lnTo>
                  <a:pt x="403879" y="570162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62" name="object 210"/>
          <p:cNvSpPr>
            <a:spLocks/>
          </p:cNvSpPr>
          <p:nvPr/>
        </p:nvSpPr>
        <p:spPr bwMode="auto">
          <a:xfrm>
            <a:off x="4097338" y="2935288"/>
            <a:ext cx="703262" cy="573087"/>
          </a:xfrm>
          <a:custGeom>
            <a:avLst/>
            <a:gdLst>
              <a:gd name="T0" fmla="*/ 430420 w 703085"/>
              <a:gd name="T1" fmla="*/ 565920 h 573157"/>
              <a:gd name="T2" fmla="*/ 482808 w 703085"/>
              <a:gd name="T3" fmla="*/ 552726 h 573157"/>
              <a:gd name="T4" fmla="*/ 532825 w 703085"/>
              <a:gd name="T5" fmla="*/ 532635 h 573157"/>
              <a:gd name="T6" fmla="*/ 579447 w 703085"/>
              <a:gd name="T7" fmla="*/ 505557 h 573157"/>
              <a:gd name="T8" fmla="*/ 619783 w 703085"/>
              <a:gd name="T9" fmla="*/ 472449 h 573157"/>
              <a:gd name="T10" fmla="*/ 652343 w 703085"/>
              <a:gd name="T11" fmla="*/ 435508 h 573157"/>
              <a:gd name="T12" fmla="*/ 677027 w 703085"/>
              <a:gd name="T13" fmla="*/ 395564 h 573157"/>
              <a:gd name="T14" fmla="*/ 681960 w 703085"/>
              <a:gd name="T15" fmla="*/ 345247 h 573157"/>
              <a:gd name="T16" fmla="*/ 662429 w 703085"/>
              <a:gd name="T17" fmla="*/ 280477 h 573157"/>
              <a:gd name="T18" fmla="*/ 632787 w 703085"/>
              <a:gd name="T19" fmla="*/ 238132 h 573157"/>
              <a:gd name="T20" fmla="*/ 606906 w 703085"/>
              <a:gd name="T21" fmla="*/ 213663 h 573157"/>
              <a:gd name="T22" fmla="*/ 576758 w 703085"/>
              <a:gd name="T23" fmla="*/ 192693 h 573157"/>
              <a:gd name="T24" fmla="*/ 542891 w 703085"/>
              <a:gd name="T25" fmla="*/ 175652 h 573157"/>
              <a:gd name="T26" fmla="*/ 505840 w 703085"/>
              <a:gd name="T27" fmla="*/ 162953 h 573157"/>
              <a:gd name="T28" fmla="*/ 466156 w 703085"/>
              <a:gd name="T29" fmla="*/ 155024 h 573157"/>
              <a:gd name="T30" fmla="*/ 424379 w 703085"/>
              <a:gd name="T31" fmla="*/ 152287 h 573157"/>
              <a:gd name="T32" fmla="*/ 382290 w 703085"/>
              <a:gd name="T33" fmla="*/ 155024 h 573157"/>
              <a:gd name="T34" fmla="*/ 342427 w 703085"/>
              <a:gd name="T35" fmla="*/ 162953 h 573157"/>
              <a:gd name="T36" fmla="*/ 305309 w 703085"/>
              <a:gd name="T37" fmla="*/ 175652 h 573157"/>
              <a:gd name="T38" fmla="*/ 271453 w 703085"/>
              <a:gd name="T39" fmla="*/ 192693 h 573157"/>
              <a:gd name="T40" fmla="*/ 241383 w 703085"/>
              <a:gd name="T41" fmla="*/ 213663 h 573157"/>
              <a:gd name="T42" fmla="*/ 215612 w 703085"/>
              <a:gd name="T43" fmla="*/ 238132 h 573157"/>
              <a:gd name="T44" fmla="*/ 194666 w 703085"/>
              <a:gd name="T45" fmla="*/ 265681 h 573157"/>
              <a:gd name="T46" fmla="*/ 169318 w 703085"/>
              <a:gd name="T47" fmla="*/ 328322 h 573157"/>
              <a:gd name="T48" fmla="*/ 166805 w 703085"/>
              <a:gd name="T49" fmla="*/ 379752 h 573157"/>
              <a:gd name="T50" fmla="*/ 186164 w 703085"/>
              <a:gd name="T51" fmla="*/ 444216 h 573157"/>
              <a:gd name="T52" fmla="*/ 215612 w 703085"/>
              <a:gd name="T53" fmla="*/ 486549 h 573157"/>
              <a:gd name="T54" fmla="*/ 241383 w 703085"/>
              <a:gd name="T55" fmla="*/ 511078 h 573157"/>
              <a:gd name="T56" fmla="*/ 271453 w 703085"/>
              <a:gd name="T57" fmla="*/ 532136 h 573157"/>
              <a:gd name="T58" fmla="*/ 305309 w 703085"/>
              <a:gd name="T59" fmla="*/ 549285 h 573157"/>
              <a:gd name="T60" fmla="*/ 342427 w 703085"/>
              <a:gd name="T61" fmla="*/ 562080 h 573157"/>
              <a:gd name="T62" fmla="*/ 382290 w 703085"/>
              <a:gd name="T63" fmla="*/ 570081 h 573157"/>
              <a:gd name="T64" fmla="*/ 403658 w 703085"/>
              <a:gd name="T65" fmla="*/ 569952 h 57315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03085" h="573157">
                <a:moveTo>
                  <a:pt x="403352" y="570162"/>
                </a:moveTo>
                <a:lnTo>
                  <a:pt x="430096" y="566127"/>
                </a:lnTo>
                <a:lnTo>
                  <a:pt x="456502" y="560387"/>
                </a:lnTo>
                <a:lnTo>
                  <a:pt x="482444" y="552930"/>
                </a:lnTo>
                <a:lnTo>
                  <a:pt x="507794" y="543748"/>
                </a:lnTo>
                <a:lnTo>
                  <a:pt x="532423" y="532830"/>
                </a:lnTo>
                <a:lnTo>
                  <a:pt x="556204" y="520164"/>
                </a:lnTo>
                <a:lnTo>
                  <a:pt x="579009" y="505743"/>
                </a:lnTo>
                <a:lnTo>
                  <a:pt x="600127" y="489715"/>
                </a:lnTo>
                <a:lnTo>
                  <a:pt x="619315" y="472623"/>
                </a:lnTo>
                <a:lnTo>
                  <a:pt x="636560" y="454573"/>
                </a:lnTo>
                <a:lnTo>
                  <a:pt x="651851" y="435667"/>
                </a:lnTo>
                <a:lnTo>
                  <a:pt x="665174" y="416011"/>
                </a:lnTo>
                <a:lnTo>
                  <a:pt x="676517" y="395708"/>
                </a:lnTo>
                <a:lnTo>
                  <a:pt x="682305" y="362704"/>
                </a:lnTo>
                <a:lnTo>
                  <a:pt x="681444" y="345373"/>
                </a:lnTo>
                <a:lnTo>
                  <a:pt x="674766" y="311965"/>
                </a:lnTo>
                <a:lnTo>
                  <a:pt x="661928" y="280579"/>
                </a:lnTo>
                <a:lnTo>
                  <a:pt x="643474" y="251640"/>
                </a:lnTo>
                <a:lnTo>
                  <a:pt x="632310" y="238219"/>
                </a:lnTo>
                <a:lnTo>
                  <a:pt x="619945" y="225569"/>
                </a:lnTo>
                <a:lnTo>
                  <a:pt x="606447" y="213741"/>
                </a:lnTo>
                <a:lnTo>
                  <a:pt x="591884" y="202789"/>
                </a:lnTo>
                <a:lnTo>
                  <a:pt x="576323" y="192765"/>
                </a:lnTo>
                <a:lnTo>
                  <a:pt x="559832" y="183723"/>
                </a:lnTo>
                <a:lnTo>
                  <a:pt x="542480" y="175715"/>
                </a:lnTo>
                <a:lnTo>
                  <a:pt x="524333" y="168794"/>
                </a:lnTo>
                <a:lnTo>
                  <a:pt x="505459" y="163013"/>
                </a:lnTo>
                <a:lnTo>
                  <a:pt x="485928" y="158424"/>
                </a:lnTo>
                <a:lnTo>
                  <a:pt x="465805" y="155081"/>
                </a:lnTo>
                <a:lnTo>
                  <a:pt x="445159" y="153037"/>
                </a:lnTo>
                <a:lnTo>
                  <a:pt x="424058" y="152344"/>
                </a:lnTo>
                <a:lnTo>
                  <a:pt x="402784" y="153037"/>
                </a:lnTo>
                <a:lnTo>
                  <a:pt x="382002" y="155081"/>
                </a:lnTo>
                <a:lnTo>
                  <a:pt x="361775" y="158424"/>
                </a:lnTo>
                <a:lnTo>
                  <a:pt x="342169" y="163013"/>
                </a:lnTo>
                <a:lnTo>
                  <a:pt x="323248" y="168794"/>
                </a:lnTo>
                <a:lnTo>
                  <a:pt x="305078" y="175715"/>
                </a:lnTo>
                <a:lnTo>
                  <a:pt x="287723" y="183723"/>
                </a:lnTo>
                <a:lnTo>
                  <a:pt x="271249" y="192765"/>
                </a:lnTo>
                <a:lnTo>
                  <a:pt x="255719" y="202789"/>
                </a:lnTo>
                <a:lnTo>
                  <a:pt x="241200" y="213741"/>
                </a:lnTo>
                <a:lnTo>
                  <a:pt x="227755" y="225569"/>
                </a:lnTo>
                <a:lnTo>
                  <a:pt x="215450" y="238219"/>
                </a:lnTo>
                <a:lnTo>
                  <a:pt x="204350" y="251640"/>
                </a:lnTo>
                <a:lnTo>
                  <a:pt x="194519" y="265777"/>
                </a:lnTo>
                <a:lnTo>
                  <a:pt x="178926" y="295993"/>
                </a:lnTo>
                <a:lnTo>
                  <a:pt x="169189" y="328442"/>
                </a:lnTo>
                <a:lnTo>
                  <a:pt x="165828" y="362704"/>
                </a:lnTo>
                <a:lnTo>
                  <a:pt x="166679" y="379890"/>
                </a:lnTo>
                <a:lnTo>
                  <a:pt x="173293" y="413096"/>
                </a:lnTo>
                <a:lnTo>
                  <a:pt x="186023" y="444378"/>
                </a:lnTo>
                <a:lnTo>
                  <a:pt x="204350" y="473293"/>
                </a:lnTo>
                <a:lnTo>
                  <a:pt x="215450" y="486726"/>
                </a:lnTo>
                <a:lnTo>
                  <a:pt x="227755" y="499401"/>
                </a:lnTo>
                <a:lnTo>
                  <a:pt x="241200" y="511264"/>
                </a:lnTo>
                <a:lnTo>
                  <a:pt x="255719" y="522259"/>
                </a:lnTo>
                <a:lnTo>
                  <a:pt x="271249" y="532331"/>
                </a:lnTo>
                <a:lnTo>
                  <a:pt x="287723" y="541425"/>
                </a:lnTo>
                <a:lnTo>
                  <a:pt x="305078" y="549486"/>
                </a:lnTo>
                <a:lnTo>
                  <a:pt x="323248" y="556458"/>
                </a:lnTo>
                <a:lnTo>
                  <a:pt x="342169" y="562287"/>
                </a:lnTo>
                <a:lnTo>
                  <a:pt x="361775" y="566916"/>
                </a:lnTo>
                <a:lnTo>
                  <a:pt x="382002" y="570291"/>
                </a:lnTo>
                <a:lnTo>
                  <a:pt x="391265" y="571211"/>
                </a:lnTo>
                <a:lnTo>
                  <a:pt x="403352" y="570162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63" name="object 211"/>
          <p:cNvSpPr>
            <a:spLocks/>
          </p:cNvSpPr>
          <p:nvPr/>
        </p:nvSpPr>
        <p:spPr bwMode="auto">
          <a:xfrm>
            <a:off x="4097338" y="2935288"/>
            <a:ext cx="703262" cy="573087"/>
          </a:xfrm>
          <a:custGeom>
            <a:avLst/>
            <a:gdLst>
              <a:gd name="T0" fmla="*/ 430420 w 703085"/>
              <a:gd name="T1" fmla="*/ 565920 h 573157"/>
              <a:gd name="T2" fmla="*/ 482808 w 703085"/>
              <a:gd name="T3" fmla="*/ 552726 h 573157"/>
              <a:gd name="T4" fmla="*/ 532825 w 703085"/>
              <a:gd name="T5" fmla="*/ 532635 h 573157"/>
              <a:gd name="T6" fmla="*/ 579447 w 703085"/>
              <a:gd name="T7" fmla="*/ 505557 h 573157"/>
              <a:gd name="T8" fmla="*/ 619783 w 703085"/>
              <a:gd name="T9" fmla="*/ 472449 h 573157"/>
              <a:gd name="T10" fmla="*/ 652343 w 703085"/>
              <a:gd name="T11" fmla="*/ 435508 h 573157"/>
              <a:gd name="T12" fmla="*/ 677027 w 703085"/>
              <a:gd name="T13" fmla="*/ 395564 h 573157"/>
              <a:gd name="T14" fmla="*/ 681960 w 703085"/>
              <a:gd name="T15" fmla="*/ 345247 h 573157"/>
              <a:gd name="T16" fmla="*/ 662429 w 703085"/>
              <a:gd name="T17" fmla="*/ 280477 h 573157"/>
              <a:gd name="T18" fmla="*/ 632787 w 703085"/>
              <a:gd name="T19" fmla="*/ 238132 h 573157"/>
              <a:gd name="T20" fmla="*/ 606906 w 703085"/>
              <a:gd name="T21" fmla="*/ 213663 h 573157"/>
              <a:gd name="T22" fmla="*/ 576758 w 703085"/>
              <a:gd name="T23" fmla="*/ 192693 h 573157"/>
              <a:gd name="T24" fmla="*/ 542891 w 703085"/>
              <a:gd name="T25" fmla="*/ 175652 h 573157"/>
              <a:gd name="T26" fmla="*/ 505840 w 703085"/>
              <a:gd name="T27" fmla="*/ 162953 h 573157"/>
              <a:gd name="T28" fmla="*/ 466156 w 703085"/>
              <a:gd name="T29" fmla="*/ 155024 h 573157"/>
              <a:gd name="T30" fmla="*/ 424379 w 703085"/>
              <a:gd name="T31" fmla="*/ 152287 h 573157"/>
              <a:gd name="T32" fmla="*/ 382290 w 703085"/>
              <a:gd name="T33" fmla="*/ 155024 h 573157"/>
              <a:gd name="T34" fmla="*/ 342427 w 703085"/>
              <a:gd name="T35" fmla="*/ 162953 h 573157"/>
              <a:gd name="T36" fmla="*/ 305309 w 703085"/>
              <a:gd name="T37" fmla="*/ 175652 h 573157"/>
              <a:gd name="T38" fmla="*/ 271453 w 703085"/>
              <a:gd name="T39" fmla="*/ 192693 h 573157"/>
              <a:gd name="T40" fmla="*/ 241383 w 703085"/>
              <a:gd name="T41" fmla="*/ 213663 h 573157"/>
              <a:gd name="T42" fmla="*/ 215612 w 703085"/>
              <a:gd name="T43" fmla="*/ 238132 h 573157"/>
              <a:gd name="T44" fmla="*/ 194666 w 703085"/>
              <a:gd name="T45" fmla="*/ 265681 h 573157"/>
              <a:gd name="T46" fmla="*/ 169318 w 703085"/>
              <a:gd name="T47" fmla="*/ 328322 h 573157"/>
              <a:gd name="T48" fmla="*/ 166805 w 703085"/>
              <a:gd name="T49" fmla="*/ 379752 h 573157"/>
              <a:gd name="T50" fmla="*/ 186164 w 703085"/>
              <a:gd name="T51" fmla="*/ 444216 h 573157"/>
              <a:gd name="T52" fmla="*/ 215612 w 703085"/>
              <a:gd name="T53" fmla="*/ 486549 h 573157"/>
              <a:gd name="T54" fmla="*/ 241383 w 703085"/>
              <a:gd name="T55" fmla="*/ 511078 h 573157"/>
              <a:gd name="T56" fmla="*/ 271453 w 703085"/>
              <a:gd name="T57" fmla="*/ 532136 h 573157"/>
              <a:gd name="T58" fmla="*/ 305309 w 703085"/>
              <a:gd name="T59" fmla="*/ 549285 h 573157"/>
              <a:gd name="T60" fmla="*/ 342427 w 703085"/>
              <a:gd name="T61" fmla="*/ 562080 h 573157"/>
              <a:gd name="T62" fmla="*/ 382290 w 703085"/>
              <a:gd name="T63" fmla="*/ 570081 h 573157"/>
              <a:gd name="T64" fmla="*/ 403658 w 703085"/>
              <a:gd name="T65" fmla="*/ 569952 h 57315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03085" h="573157">
                <a:moveTo>
                  <a:pt x="403352" y="570162"/>
                </a:moveTo>
                <a:lnTo>
                  <a:pt x="430096" y="566127"/>
                </a:lnTo>
                <a:lnTo>
                  <a:pt x="456502" y="560387"/>
                </a:lnTo>
                <a:lnTo>
                  <a:pt x="482444" y="552930"/>
                </a:lnTo>
                <a:lnTo>
                  <a:pt x="507794" y="543748"/>
                </a:lnTo>
                <a:lnTo>
                  <a:pt x="532423" y="532830"/>
                </a:lnTo>
                <a:lnTo>
                  <a:pt x="556204" y="520164"/>
                </a:lnTo>
                <a:lnTo>
                  <a:pt x="579009" y="505743"/>
                </a:lnTo>
                <a:lnTo>
                  <a:pt x="600127" y="489715"/>
                </a:lnTo>
                <a:lnTo>
                  <a:pt x="619315" y="472623"/>
                </a:lnTo>
                <a:lnTo>
                  <a:pt x="636560" y="454573"/>
                </a:lnTo>
                <a:lnTo>
                  <a:pt x="651851" y="435667"/>
                </a:lnTo>
                <a:lnTo>
                  <a:pt x="665174" y="416011"/>
                </a:lnTo>
                <a:lnTo>
                  <a:pt x="676517" y="395708"/>
                </a:lnTo>
                <a:lnTo>
                  <a:pt x="682305" y="362704"/>
                </a:lnTo>
                <a:lnTo>
                  <a:pt x="681444" y="345373"/>
                </a:lnTo>
                <a:lnTo>
                  <a:pt x="674766" y="311965"/>
                </a:lnTo>
                <a:lnTo>
                  <a:pt x="661928" y="280579"/>
                </a:lnTo>
                <a:lnTo>
                  <a:pt x="643474" y="251640"/>
                </a:lnTo>
                <a:lnTo>
                  <a:pt x="632310" y="238219"/>
                </a:lnTo>
                <a:lnTo>
                  <a:pt x="619945" y="225569"/>
                </a:lnTo>
                <a:lnTo>
                  <a:pt x="606447" y="213741"/>
                </a:lnTo>
                <a:lnTo>
                  <a:pt x="591884" y="202789"/>
                </a:lnTo>
                <a:lnTo>
                  <a:pt x="576323" y="192765"/>
                </a:lnTo>
                <a:lnTo>
                  <a:pt x="559832" y="183723"/>
                </a:lnTo>
                <a:lnTo>
                  <a:pt x="542480" y="175715"/>
                </a:lnTo>
                <a:lnTo>
                  <a:pt x="524333" y="168794"/>
                </a:lnTo>
                <a:lnTo>
                  <a:pt x="505459" y="163013"/>
                </a:lnTo>
                <a:lnTo>
                  <a:pt x="485928" y="158424"/>
                </a:lnTo>
                <a:lnTo>
                  <a:pt x="465805" y="155081"/>
                </a:lnTo>
                <a:lnTo>
                  <a:pt x="445159" y="153037"/>
                </a:lnTo>
                <a:lnTo>
                  <a:pt x="424058" y="152344"/>
                </a:lnTo>
                <a:lnTo>
                  <a:pt x="402784" y="153037"/>
                </a:lnTo>
                <a:lnTo>
                  <a:pt x="382002" y="155081"/>
                </a:lnTo>
                <a:lnTo>
                  <a:pt x="361775" y="158424"/>
                </a:lnTo>
                <a:lnTo>
                  <a:pt x="342169" y="163013"/>
                </a:lnTo>
                <a:lnTo>
                  <a:pt x="323248" y="168794"/>
                </a:lnTo>
                <a:lnTo>
                  <a:pt x="305078" y="175715"/>
                </a:lnTo>
                <a:lnTo>
                  <a:pt x="287723" y="183723"/>
                </a:lnTo>
                <a:lnTo>
                  <a:pt x="271249" y="192765"/>
                </a:lnTo>
                <a:lnTo>
                  <a:pt x="255719" y="202789"/>
                </a:lnTo>
                <a:lnTo>
                  <a:pt x="241200" y="213741"/>
                </a:lnTo>
                <a:lnTo>
                  <a:pt x="227755" y="225569"/>
                </a:lnTo>
                <a:lnTo>
                  <a:pt x="215450" y="238219"/>
                </a:lnTo>
                <a:lnTo>
                  <a:pt x="204350" y="251640"/>
                </a:lnTo>
                <a:lnTo>
                  <a:pt x="194519" y="265777"/>
                </a:lnTo>
                <a:lnTo>
                  <a:pt x="178926" y="295993"/>
                </a:lnTo>
                <a:lnTo>
                  <a:pt x="169189" y="328442"/>
                </a:lnTo>
                <a:lnTo>
                  <a:pt x="165828" y="362704"/>
                </a:lnTo>
                <a:lnTo>
                  <a:pt x="166679" y="379890"/>
                </a:lnTo>
                <a:lnTo>
                  <a:pt x="173293" y="413096"/>
                </a:lnTo>
                <a:lnTo>
                  <a:pt x="186023" y="444378"/>
                </a:lnTo>
                <a:lnTo>
                  <a:pt x="204350" y="473293"/>
                </a:lnTo>
                <a:lnTo>
                  <a:pt x="215450" y="486726"/>
                </a:lnTo>
                <a:lnTo>
                  <a:pt x="227755" y="499401"/>
                </a:lnTo>
                <a:lnTo>
                  <a:pt x="241200" y="511264"/>
                </a:lnTo>
                <a:lnTo>
                  <a:pt x="255719" y="522259"/>
                </a:lnTo>
                <a:lnTo>
                  <a:pt x="271249" y="532331"/>
                </a:lnTo>
                <a:lnTo>
                  <a:pt x="287723" y="541425"/>
                </a:lnTo>
                <a:lnTo>
                  <a:pt x="305078" y="549486"/>
                </a:lnTo>
                <a:lnTo>
                  <a:pt x="323248" y="556458"/>
                </a:lnTo>
                <a:lnTo>
                  <a:pt x="342169" y="562287"/>
                </a:lnTo>
                <a:lnTo>
                  <a:pt x="361775" y="566916"/>
                </a:lnTo>
                <a:lnTo>
                  <a:pt x="382002" y="570291"/>
                </a:lnTo>
                <a:lnTo>
                  <a:pt x="391265" y="571211"/>
                </a:lnTo>
                <a:lnTo>
                  <a:pt x="403352" y="570162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64" name="object 212"/>
          <p:cNvSpPr>
            <a:spLocks/>
          </p:cNvSpPr>
          <p:nvPr/>
        </p:nvSpPr>
        <p:spPr bwMode="auto">
          <a:xfrm>
            <a:off x="4132263" y="2963863"/>
            <a:ext cx="631825" cy="515937"/>
          </a:xfrm>
          <a:custGeom>
            <a:avLst/>
            <a:gdLst>
              <a:gd name="T0" fmla="*/ 361434 w 632975"/>
              <a:gd name="T1" fmla="*/ 513871 h 515609"/>
              <a:gd name="T2" fmla="*/ 408972 w 632975"/>
              <a:gd name="T3" fmla="*/ 505048 h 515609"/>
              <a:gd name="T4" fmla="*/ 454796 w 632975"/>
              <a:gd name="T5" fmla="*/ 490059 h 515609"/>
              <a:gd name="T6" fmla="*/ 497990 w 632975"/>
              <a:gd name="T7" fmla="*/ 468843 h 515609"/>
              <a:gd name="T8" fmla="*/ 537285 w 632975"/>
              <a:gd name="T9" fmla="*/ 441455 h 515609"/>
              <a:gd name="T10" fmla="*/ 569990 w 632975"/>
              <a:gd name="T11" fmla="*/ 409807 h 515609"/>
              <a:gd name="T12" fmla="*/ 595642 w 632975"/>
              <a:gd name="T13" fmla="*/ 375051 h 515609"/>
              <a:gd name="T14" fmla="*/ 614168 w 632975"/>
              <a:gd name="T15" fmla="*/ 337941 h 515609"/>
              <a:gd name="T16" fmla="*/ 625490 w 632975"/>
              <a:gd name="T17" fmla="*/ 299226 h 515609"/>
              <a:gd name="T18" fmla="*/ 629284 w 632975"/>
              <a:gd name="T19" fmla="*/ 264118 h 515609"/>
              <a:gd name="T20" fmla="*/ 615381 w 632975"/>
              <a:gd name="T21" fmla="*/ 237589 h 515609"/>
              <a:gd name="T22" fmla="*/ 594435 w 632975"/>
              <a:gd name="T23" fmla="*/ 209977 h 515609"/>
              <a:gd name="T24" fmla="*/ 568714 w 632975"/>
              <a:gd name="T25" fmla="*/ 185454 h 515609"/>
              <a:gd name="T26" fmla="*/ 538753 w 632975"/>
              <a:gd name="T27" fmla="*/ 164437 h 515609"/>
              <a:gd name="T28" fmla="*/ 505094 w 632975"/>
              <a:gd name="T29" fmla="*/ 147356 h 515609"/>
              <a:gd name="T30" fmla="*/ 468276 w 632975"/>
              <a:gd name="T31" fmla="*/ 134629 h 515609"/>
              <a:gd name="T32" fmla="*/ 428836 w 632975"/>
              <a:gd name="T33" fmla="*/ 126682 h 515609"/>
              <a:gd name="T34" fmla="*/ 387316 w 632975"/>
              <a:gd name="T35" fmla="*/ 123940 h 515609"/>
              <a:gd name="T36" fmla="*/ 345489 w 632975"/>
              <a:gd name="T37" fmla="*/ 126682 h 515609"/>
              <a:gd name="T38" fmla="*/ 305872 w 632975"/>
              <a:gd name="T39" fmla="*/ 134629 h 515609"/>
              <a:gd name="T40" fmla="*/ 268985 w 632975"/>
              <a:gd name="T41" fmla="*/ 147356 h 515609"/>
              <a:gd name="T42" fmla="*/ 235339 w 632975"/>
              <a:gd name="T43" fmla="*/ 164437 h 515609"/>
              <a:gd name="T44" fmla="*/ 205453 w 632975"/>
              <a:gd name="T45" fmla="*/ 185454 h 515609"/>
              <a:gd name="T46" fmla="*/ 179844 w 632975"/>
              <a:gd name="T47" fmla="*/ 209977 h 515609"/>
              <a:gd name="T48" fmla="*/ 159027 w 632975"/>
              <a:gd name="T49" fmla="*/ 237589 h 515609"/>
              <a:gd name="T50" fmla="*/ 143518 w 632975"/>
              <a:gd name="T51" fmla="*/ 267862 h 515609"/>
              <a:gd name="T52" fmla="*/ 133835 w 632975"/>
              <a:gd name="T53" fmla="*/ 300375 h 515609"/>
              <a:gd name="T54" fmla="*/ 130492 w 632975"/>
              <a:gd name="T55" fmla="*/ 334702 h 515609"/>
              <a:gd name="T56" fmla="*/ 133835 w 632975"/>
              <a:gd name="T57" fmla="*/ 368767 h 515609"/>
              <a:gd name="T58" fmla="*/ 143518 w 632975"/>
              <a:gd name="T59" fmla="*/ 401129 h 515609"/>
              <a:gd name="T60" fmla="*/ 159027 w 632975"/>
              <a:gd name="T61" fmla="*/ 431340 h 515609"/>
              <a:gd name="T62" fmla="*/ 179844 w 632975"/>
              <a:gd name="T63" fmla="*/ 458960 h 515609"/>
              <a:gd name="T64" fmla="*/ 205453 w 632975"/>
              <a:gd name="T65" fmla="*/ 483544 h 515609"/>
              <a:gd name="T66" fmla="*/ 235339 w 632975"/>
              <a:gd name="T67" fmla="*/ 504652 h 515609"/>
              <a:gd name="T68" fmla="*/ 288918 w 632975"/>
              <a:gd name="T69" fmla="*/ 515687 h 515609"/>
              <a:gd name="T70" fmla="*/ 337309 w 632975"/>
              <a:gd name="T71" fmla="*/ 515992 h 51560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32975" h="515609">
                <a:moveTo>
                  <a:pt x="339154" y="515008"/>
                </a:moveTo>
                <a:lnTo>
                  <a:pt x="363411" y="512892"/>
                </a:lnTo>
                <a:lnTo>
                  <a:pt x="387468" y="509254"/>
                </a:lnTo>
                <a:lnTo>
                  <a:pt x="411209" y="504085"/>
                </a:lnTo>
                <a:lnTo>
                  <a:pt x="434520" y="497379"/>
                </a:lnTo>
                <a:lnTo>
                  <a:pt x="457284" y="489125"/>
                </a:lnTo>
                <a:lnTo>
                  <a:pt x="479388" y="479318"/>
                </a:lnTo>
                <a:lnTo>
                  <a:pt x="500714" y="467949"/>
                </a:lnTo>
                <a:lnTo>
                  <a:pt x="521149" y="455010"/>
                </a:lnTo>
                <a:lnTo>
                  <a:pt x="540224" y="440614"/>
                </a:lnTo>
                <a:lnTo>
                  <a:pt x="557547" y="425255"/>
                </a:lnTo>
                <a:lnTo>
                  <a:pt x="573107" y="409026"/>
                </a:lnTo>
                <a:lnTo>
                  <a:pt x="586894" y="392022"/>
                </a:lnTo>
                <a:lnTo>
                  <a:pt x="598900" y="374337"/>
                </a:lnTo>
                <a:lnTo>
                  <a:pt x="609115" y="356063"/>
                </a:lnTo>
                <a:lnTo>
                  <a:pt x="617528" y="337296"/>
                </a:lnTo>
                <a:lnTo>
                  <a:pt x="624130" y="318129"/>
                </a:lnTo>
                <a:lnTo>
                  <a:pt x="628912" y="298656"/>
                </a:lnTo>
                <a:lnTo>
                  <a:pt x="631864" y="278970"/>
                </a:lnTo>
                <a:lnTo>
                  <a:pt x="632726" y="263614"/>
                </a:lnTo>
                <a:lnTo>
                  <a:pt x="627306" y="251938"/>
                </a:lnTo>
                <a:lnTo>
                  <a:pt x="618747" y="237136"/>
                </a:lnTo>
                <a:lnTo>
                  <a:pt x="608852" y="222999"/>
                </a:lnTo>
                <a:lnTo>
                  <a:pt x="597687" y="209578"/>
                </a:lnTo>
                <a:lnTo>
                  <a:pt x="585323" y="196928"/>
                </a:lnTo>
                <a:lnTo>
                  <a:pt x="571825" y="185100"/>
                </a:lnTo>
                <a:lnTo>
                  <a:pt x="557261" y="174148"/>
                </a:lnTo>
                <a:lnTo>
                  <a:pt x="541700" y="164124"/>
                </a:lnTo>
                <a:lnTo>
                  <a:pt x="525210" y="155082"/>
                </a:lnTo>
                <a:lnTo>
                  <a:pt x="507857" y="147074"/>
                </a:lnTo>
                <a:lnTo>
                  <a:pt x="489710" y="140153"/>
                </a:lnTo>
                <a:lnTo>
                  <a:pt x="470837" y="134372"/>
                </a:lnTo>
                <a:lnTo>
                  <a:pt x="451305" y="129783"/>
                </a:lnTo>
                <a:lnTo>
                  <a:pt x="431182" y="126441"/>
                </a:lnTo>
                <a:lnTo>
                  <a:pt x="410537" y="124396"/>
                </a:lnTo>
                <a:lnTo>
                  <a:pt x="389435" y="123703"/>
                </a:lnTo>
                <a:lnTo>
                  <a:pt x="368162" y="124396"/>
                </a:lnTo>
                <a:lnTo>
                  <a:pt x="347379" y="126441"/>
                </a:lnTo>
                <a:lnTo>
                  <a:pt x="327152" y="129783"/>
                </a:lnTo>
                <a:lnTo>
                  <a:pt x="307546" y="134372"/>
                </a:lnTo>
                <a:lnTo>
                  <a:pt x="288626" y="140153"/>
                </a:lnTo>
                <a:lnTo>
                  <a:pt x="270456" y="147074"/>
                </a:lnTo>
                <a:lnTo>
                  <a:pt x="253101" y="155082"/>
                </a:lnTo>
                <a:lnTo>
                  <a:pt x="236626" y="164124"/>
                </a:lnTo>
                <a:lnTo>
                  <a:pt x="221097" y="174148"/>
                </a:lnTo>
                <a:lnTo>
                  <a:pt x="206577" y="185100"/>
                </a:lnTo>
                <a:lnTo>
                  <a:pt x="193133" y="196928"/>
                </a:lnTo>
                <a:lnTo>
                  <a:pt x="180828" y="209578"/>
                </a:lnTo>
                <a:lnTo>
                  <a:pt x="169727" y="222999"/>
                </a:lnTo>
                <a:lnTo>
                  <a:pt x="159897" y="237136"/>
                </a:lnTo>
                <a:lnTo>
                  <a:pt x="151400" y="251938"/>
                </a:lnTo>
                <a:lnTo>
                  <a:pt x="144303" y="267352"/>
                </a:lnTo>
                <a:lnTo>
                  <a:pt x="138670" y="283324"/>
                </a:lnTo>
                <a:lnTo>
                  <a:pt x="134567" y="299802"/>
                </a:lnTo>
                <a:lnTo>
                  <a:pt x="132057" y="316732"/>
                </a:lnTo>
                <a:lnTo>
                  <a:pt x="131206" y="334063"/>
                </a:lnTo>
                <a:lnTo>
                  <a:pt x="132057" y="351249"/>
                </a:lnTo>
                <a:lnTo>
                  <a:pt x="134567" y="368065"/>
                </a:lnTo>
                <a:lnTo>
                  <a:pt x="138670" y="384455"/>
                </a:lnTo>
                <a:lnTo>
                  <a:pt x="144303" y="400364"/>
                </a:lnTo>
                <a:lnTo>
                  <a:pt x="151400" y="415737"/>
                </a:lnTo>
                <a:lnTo>
                  <a:pt x="159897" y="430518"/>
                </a:lnTo>
                <a:lnTo>
                  <a:pt x="169727" y="444653"/>
                </a:lnTo>
                <a:lnTo>
                  <a:pt x="180828" y="458085"/>
                </a:lnTo>
                <a:lnTo>
                  <a:pt x="193133" y="470760"/>
                </a:lnTo>
                <a:lnTo>
                  <a:pt x="206577" y="482623"/>
                </a:lnTo>
                <a:lnTo>
                  <a:pt x="221097" y="493618"/>
                </a:lnTo>
                <a:lnTo>
                  <a:pt x="236626" y="503690"/>
                </a:lnTo>
                <a:lnTo>
                  <a:pt x="266332" y="512299"/>
                </a:lnTo>
                <a:lnTo>
                  <a:pt x="290499" y="514704"/>
                </a:lnTo>
                <a:lnTo>
                  <a:pt x="314811" y="515609"/>
                </a:lnTo>
                <a:lnTo>
                  <a:pt x="339154" y="515008"/>
                </a:lnTo>
                <a:close/>
              </a:path>
            </a:pathLst>
          </a:custGeom>
          <a:solidFill>
            <a:srgbClr val="1588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65" name="object 213"/>
          <p:cNvSpPr>
            <a:spLocks/>
          </p:cNvSpPr>
          <p:nvPr/>
        </p:nvSpPr>
        <p:spPr bwMode="auto">
          <a:xfrm>
            <a:off x="4167188" y="2992438"/>
            <a:ext cx="561975" cy="458787"/>
          </a:xfrm>
          <a:custGeom>
            <a:avLst/>
            <a:gdLst>
              <a:gd name="T0" fmla="*/ 321701 w 562527"/>
              <a:gd name="T1" fmla="*/ 456639 h 458659"/>
              <a:gd name="T2" fmla="*/ 363984 w 562527"/>
              <a:gd name="T3" fmla="*/ 448774 h 458659"/>
              <a:gd name="T4" fmla="*/ 404704 w 562527"/>
              <a:gd name="T5" fmla="*/ 435380 h 458659"/>
              <a:gd name="T6" fmla="*/ 443032 w 562527"/>
              <a:gd name="T7" fmla="*/ 416399 h 458659"/>
              <a:gd name="T8" fmla="*/ 478036 w 562527"/>
              <a:gd name="T9" fmla="*/ 392023 h 458659"/>
              <a:gd name="T10" fmla="*/ 507350 w 562527"/>
              <a:gd name="T11" fmla="*/ 364023 h 458659"/>
              <a:gd name="T12" fmla="*/ 530368 w 562527"/>
              <a:gd name="T13" fmla="*/ 333277 h 458659"/>
              <a:gd name="T14" fmla="*/ 547013 w 562527"/>
              <a:gd name="T15" fmla="*/ 300449 h 458659"/>
              <a:gd name="T16" fmla="*/ 557207 w 562527"/>
              <a:gd name="T17" fmla="*/ 266192 h 458659"/>
              <a:gd name="T18" fmla="*/ 560873 w 562527"/>
              <a:gd name="T19" fmla="*/ 231165 h 458659"/>
              <a:gd name="T20" fmla="*/ 557935 w 562527"/>
              <a:gd name="T21" fmla="*/ 196028 h 458659"/>
              <a:gd name="T22" fmla="*/ 534754 w 562527"/>
              <a:gd name="T23" fmla="*/ 156759 h 458659"/>
              <a:gd name="T24" fmla="*/ 504718 w 562527"/>
              <a:gd name="T25" fmla="*/ 135765 h 458659"/>
              <a:gd name="T26" fmla="*/ 470974 w 562527"/>
              <a:gd name="T27" fmla="*/ 118700 h 458659"/>
              <a:gd name="T28" fmla="*/ 434064 w 562527"/>
              <a:gd name="T29" fmla="*/ 105989 h 458659"/>
              <a:gd name="T30" fmla="*/ 394525 w 562527"/>
              <a:gd name="T31" fmla="*/ 98048 h 458659"/>
              <a:gd name="T32" fmla="*/ 352901 w 562527"/>
              <a:gd name="T33" fmla="*/ 95311 h 458659"/>
              <a:gd name="T34" fmla="*/ 310969 w 562527"/>
              <a:gd name="T35" fmla="*/ 98048 h 458659"/>
              <a:gd name="T36" fmla="*/ 271253 w 562527"/>
              <a:gd name="T37" fmla="*/ 105989 h 458659"/>
              <a:gd name="T38" fmla="*/ 234271 w 562527"/>
              <a:gd name="T39" fmla="*/ 118700 h 458659"/>
              <a:gd name="T40" fmla="*/ 200542 w 562527"/>
              <a:gd name="T41" fmla="*/ 135765 h 458659"/>
              <a:gd name="T42" fmla="*/ 170580 w 562527"/>
              <a:gd name="T43" fmla="*/ 156759 h 458659"/>
              <a:gd name="T44" fmla="*/ 144907 w 562527"/>
              <a:gd name="T45" fmla="*/ 181258 h 458659"/>
              <a:gd name="T46" fmla="*/ 124037 w 562527"/>
              <a:gd name="T47" fmla="*/ 208837 h 458659"/>
              <a:gd name="T48" fmla="*/ 108489 w 562527"/>
              <a:gd name="T49" fmla="*/ 239080 h 458659"/>
              <a:gd name="T50" fmla="*/ 98782 w 562527"/>
              <a:gd name="T51" fmla="*/ 271556 h 458659"/>
              <a:gd name="T52" fmla="*/ 95430 w 562527"/>
              <a:gd name="T53" fmla="*/ 305845 h 458659"/>
              <a:gd name="T54" fmla="*/ 98782 w 562527"/>
              <a:gd name="T55" fmla="*/ 339877 h 458659"/>
              <a:gd name="T56" fmla="*/ 108489 w 562527"/>
              <a:gd name="T57" fmla="*/ 372203 h 458659"/>
              <a:gd name="T58" fmla="*/ 124037 w 562527"/>
              <a:gd name="T59" fmla="*/ 402381 h 458659"/>
              <a:gd name="T60" fmla="*/ 144907 w 562527"/>
              <a:gd name="T61" fmla="*/ 429972 h 458659"/>
              <a:gd name="T62" fmla="*/ 193729 w 562527"/>
              <a:gd name="T63" fmla="*/ 447713 h 458659"/>
              <a:gd name="T64" fmla="*/ 235746 w 562527"/>
              <a:gd name="T65" fmla="*/ 456046 h 458659"/>
              <a:gd name="T66" fmla="*/ 278679 w 562527"/>
              <a:gd name="T67" fmla="*/ 459043 h 45865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62527" h="458659">
                <a:moveTo>
                  <a:pt x="301116" y="458137"/>
                </a:moveTo>
                <a:lnTo>
                  <a:pt x="322650" y="456258"/>
                </a:lnTo>
                <a:lnTo>
                  <a:pt x="343998" y="453015"/>
                </a:lnTo>
                <a:lnTo>
                  <a:pt x="365058" y="448399"/>
                </a:lnTo>
                <a:lnTo>
                  <a:pt x="385726" y="442402"/>
                </a:lnTo>
                <a:lnTo>
                  <a:pt x="405898" y="435017"/>
                </a:lnTo>
                <a:lnTo>
                  <a:pt x="425470" y="426236"/>
                </a:lnTo>
                <a:lnTo>
                  <a:pt x="444339" y="416051"/>
                </a:lnTo>
                <a:lnTo>
                  <a:pt x="462401" y="404453"/>
                </a:lnTo>
                <a:lnTo>
                  <a:pt x="479446" y="391696"/>
                </a:lnTo>
                <a:lnTo>
                  <a:pt x="494930" y="378090"/>
                </a:lnTo>
                <a:lnTo>
                  <a:pt x="508846" y="363717"/>
                </a:lnTo>
                <a:lnTo>
                  <a:pt x="521183" y="348659"/>
                </a:lnTo>
                <a:lnTo>
                  <a:pt x="531932" y="332998"/>
                </a:lnTo>
                <a:lnTo>
                  <a:pt x="541083" y="316817"/>
                </a:lnTo>
                <a:lnTo>
                  <a:pt x="548626" y="300197"/>
                </a:lnTo>
                <a:lnTo>
                  <a:pt x="554551" y="283221"/>
                </a:lnTo>
                <a:lnTo>
                  <a:pt x="558850" y="265970"/>
                </a:lnTo>
                <a:lnTo>
                  <a:pt x="561512" y="248527"/>
                </a:lnTo>
                <a:lnTo>
                  <a:pt x="562527" y="230973"/>
                </a:lnTo>
                <a:lnTo>
                  <a:pt x="561887" y="213391"/>
                </a:lnTo>
                <a:lnTo>
                  <a:pt x="559581" y="195863"/>
                </a:lnTo>
                <a:lnTo>
                  <a:pt x="555599" y="178470"/>
                </a:lnTo>
                <a:lnTo>
                  <a:pt x="536331" y="156627"/>
                </a:lnTo>
                <a:lnTo>
                  <a:pt x="521768" y="145675"/>
                </a:lnTo>
                <a:lnTo>
                  <a:pt x="506207" y="135651"/>
                </a:lnTo>
                <a:lnTo>
                  <a:pt x="489717" y="126609"/>
                </a:lnTo>
                <a:lnTo>
                  <a:pt x="472364" y="118601"/>
                </a:lnTo>
                <a:lnTo>
                  <a:pt x="454217" y="111680"/>
                </a:lnTo>
                <a:lnTo>
                  <a:pt x="435344" y="105899"/>
                </a:lnTo>
                <a:lnTo>
                  <a:pt x="415812" y="101310"/>
                </a:lnTo>
                <a:lnTo>
                  <a:pt x="395689" y="97967"/>
                </a:lnTo>
                <a:lnTo>
                  <a:pt x="375043" y="95923"/>
                </a:lnTo>
                <a:lnTo>
                  <a:pt x="353942" y="95230"/>
                </a:lnTo>
                <a:lnTo>
                  <a:pt x="332669" y="95923"/>
                </a:lnTo>
                <a:lnTo>
                  <a:pt x="311886" y="97967"/>
                </a:lnTo>
                <a:lnTo>
                  <a:pt x="291659" y="101310"/>
                </a:lnTo>
                <a:lnTo>
                  <a:pt x="272053" y="105899"/>
                </a:lnTo>
                <a:lnTo>
                  <a:pt x="253133" y="111680"/>
                </a:lnTo>
                <a:lnTo>
                  <a:pt x="234962" y="118601"/>
                </a:lnTo>
                <a:lnTo>
                  <a:pt x="217608" y="126609"/>
                </a:lnTo>
                <a:lnTo>
                  <a:pt x="201133" y="135651"/>
                </a:lnTo>
                <a:lnTo>
                  <a:pt x="185604" y="145675"/>
                </a:lnTo>
                <a:lnTo>
                  <a:pt x="171084" y="156627"/>
                </a:lnTo>
                <a:lnTo>
                  <a:pt x="157639" y="168455"/>
                </a:lnTo>
                <a:lnTo>
                  <a:pt x="145334" y="181105"/>
                </a:lnTo>
                <a:lnTo>
                  <a:pt x="134234" y="194526"/>
                </a:lnTo>
                <a:lnTo>
                  <a:pt x="124403" y="208663"/>
                </a:lnTo>
                <a:lnTo>
                  <a:pt x="115907" y="223465"/>
                </a:lnTo>
                <a:lnTo>
                  <a:pt x="108810" y="238879"/>
                </a:lnTo>
                <a:lnTo>
                  <a:pt x="103177" y="254851"/>
                </a:lnTo>
                <a:lnTo>
                  <a:pt x="99073" y="271328"/>
                </a:lnTo>
                <a:lnTo>
                  <a:pt x="96564" y="288259"/>
                </a:lnTo>
                <a:lnTo>
                  <a:pt x="95712" y="305590"/>
                </a:lnTo>
                <a:lnTo>
                  <a:pt x="96564" y="322776"/>
                </a:lnTo>
                <a:lnTo>
                  <a:pt x="99073" y="339592"/>
                </a:lnTo>
                <a:lnTo>
                  <a:pt x="103177" y="355982"/>
                </a:lnTo>
                <a:lnTo>
                  <a:pt x="108810" y="371891"/>
                </a:lnTo>
                <a:lnTo>
                  <a:pt x="115907" y="387264"/>
                </a:lnTo>
                <a:lnTo>
                  <a:pt x="124403" y="402045"/>
                </a:lnTo>
                <a:lnTo>
                  <a:pt x="134234" y="416179"/>
                </a:lnTo>
                <a:lnTo>
                  <a:pt x="145334" y="429612"/>
                </a:lnTo>
                <a:lnTo>
                  <a:pt x="173833" y="441195"/>
                </a:lnTo>
                <a:lnTo>
                  <a:pt x="194300" y="447338"/>
                </a:lnTo>
                <a:lnTo>
                  <a:pt x="215204" y="452164"/>
                </a:lnTo>
                <a:lnTo>
                  <a:pt x="236442" y="455665"/>
                </a:lnTo>
                <a:lnTo>
                  <a:pt x="257909" y="457833"/>
                </a:lnTo>
                <a:lnTo>
                  <a:pt x="279501" y="458659"/>
                </a:lnTo>
                <a:lnTo>
                  <a:pt x="301116" y="458137"/>
                </a:lnTo>
                <a:close/>
              </a:path>
            </a:pathLst>
          </a:custGeom>
          <a:solidFill>
            <a:srgbClr val="2C9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66" name="object 214"/>
          <p:cNvSpPr>
            <a:spLocks/>
          </p:cNvSpPr>
          <p:nvPr/>
        </p:nvSpPr>
        <p:spPr bwMode="auto">
          <a:xfrm>
            <a:off x="4202113" y="3021013"/>
            <a:ext cx="492125" cy="400050"/>
          </a:xfrm>
          <a:custGeom>
            <a:avLst/>
            <a:gdLst>
              <a:gd name="T0" fmla="*/ 282014 w 492311"/>
              <a:gd name="T1" fmla="*/ 395925 h 401038"/>
              <a:gd name="T2" fmla="*/ 319209 w 492311"/>
              <a:gd name="T3" fmla="*/ 389058 h 401038"/>
              <a:gd name="T4" fmla="*/ 355149 w 492311"/>
              <a:gd name="T5" fmla="*/ 377431 h 401038"/>
              <a:gd name="T6" fmla="*/ 389125 w 492311"/>
              <a:gd name="T7" fmla="*/ 360991 h 401038"/>
              <a:gd name="T8" fmla="*/ 419955 w 492311"/>
              <a:gd name="T9" fmla="*/ 339908 h 401038"/>
              <a:gd name="T10" fmla="*/ 445459 w 492311"/>
              <a:gd name="T11" fmla="*/ 315661 h 401038"/>
              <a:gd name="T12" fmla="*/ 465451 w 492311"/>
              <a:gd name="T13" fmla="*/ 289011 h 401038"/>
              <a:gd name="T14" fmla="*/ 479873 w 492311"/>
              <a:gd name="T15" fmla="*/ 260530 h 401038"/>
              <a:gd name="T16" fmla="*/ 488660 w 492311"/>
              <a:gd name="T17" fmla="*/ 230785 h 401038"/>
              <a:gd name="T18" fmla="*/ 491753 w 492311"/>
              <a:gd name="T19" fmla="*/ 200349 h 401038"/>
              <a:gd name="T20" fmla="*/ 489087 w 492311"/>
              <a:gd name="T21" fmla="*/ 169791 h 401038"/>
              <a:gd name="T22" fmla="*/ 480602 w 492311"/>
              <a:gd name="T23" fmla="*/ 139679 h 401038"/>
              <a:gd name="T24" fmla="*/ 466238 w 492311"/>
              <a:gd name="T25" fmla="*/ 110588 h 401038"/>
              <a:gd name="T26" fmla="*/ 437031 w 492311"/>
              <a:gd name="T27" fmla="*/ 89129 h 401038"/>
              <a:gd name="T28" fmla="*/ 400053 w 492311"/>
              <a:gd name="T29" fmla="*/ 76521 h 401038"/>
              <a:gd name="T30" fmla="*/ 360443 w 492311"/>
              <a:gd name="T31" fmla="*/ 68647 h 401038"/>
              <a:gd name="T32" fmla="*/ 318742 w 492311"/>
              <a:gd name="T33" fmla="*/ 65930 h 401038"/>
              <a:gd name="T34" fmla="*/ 276733 w 492311"/>
              <a:gd name="T35" fmla="*/ 68647 h 401038"/>
              <a:gd name="T36" fmla="*/ 236945 w 492311"/>
              <a:gd name="T37" fmla="*/ 76521 h 401038"/>
              <a:gd name="T38" fmla="*/ 199896 w 492311"/>
              <a:gd name="T39" fmla="*/ 89129 h 401038"/>
              <a:gd name="T40" fmla="*/ 166106 w 492311"/>
              <a:gd name="T41" fmla="*/ 106053 h 401038"/>
              <a:gd name="T42" fmla="*/ 136093 w 492311"/>
              <a:gd name="T43" fmla="*/ 126875 h 401038"/>
              <a:gd name="T44" fmla="*/ 110370 w 492311"/>
              <a:gd name="T45" fmla="*/ 151173 h 401038"/>
              <a:gd name="T46" fmla="*/ 89463 w 492311"/>
              <a:gd name="T47" fmla="*/ 178527 h 401038"/>
              <a:gd name="T48" fmla="*/ 73888 w 492311"/>
              <a:gd name="T49" fmla="*/ 208520 h 401038"/>
              <a:gd name="T50" fmla="*/ 64163 w 492311"/>
              <a:gd name="T51" fmla="*/ 240730 h 401038"/>
              <a:gd name="T52" fmla="*/ 60805 w 492311"/>
              <a:gd name="T53" fmla="*/ 274739 h 401038"/>
              <a:gd name="T54" fmla="*/ 64163 w 492311"/>
              <a:gd name="T55" fmla="*/ 308490 h 401038"/>
              <a:gd name="T56" fmla="*/ 73888 w 492311"/>
              <a:gd name="T57" fmla="*/ 340552 h 401038"/>
              <a:gd name="T58" fmla="*/ 101824 w 492311"/>
              <a:gd name="T59" fmla="*/ 360600 h 401038"/>
              <a:gd name="T60" fmla="*/ 134743 w 492311"/>
              <a:gd name="T61" fmla="*/ 376786 h 401038"/>
              <a:gd name="T62" fmla="*/ 169928 w 492311"/>
              <a:gd name="T63" fmla="*/ 388462 h 401038"/>
              <a:gd name="T64" fmla="*/ 206670 w 492311"/>
              <a:gd name="T65" fmla="*/ 395577 h 401038"/>
              <a:gd name="T66" fmla="*/ 244268 w 492311"/>
              <a:gd name="T67" fmla="*/ 398081 h 40103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92311" h="401038">
                <a:moveTo>
                  <a:pt x="263464" y="400542"/>
                </a:moveTo>
                <a:lnTo>
                  <a:pt x="282335" y="398866"/>
                </a:lnTo>
                <a:lnTo>
                  <a:pt x="301067" y="396003"/>
                </a:lnTo>
                <a:lnTo>
                  <a:pt x="319572" y="391948"/>
                </a:lnTo>
                <a:lnTo>
                  <a:pt x="337763" y="386694"/>
                </a:lnTo>
                <a:lnTo>
                  <a:pt x="355551" y="380234"/>
                </a:lnTo>
                <a:lnTo>
                  <a:pt x="372848" y="372563"/>
                </a:lnTo>
                <a:lnTo>
                  <a:pt x="389566" y="363673"/>
                </a:lnTo>
                <a:lnTo>
                  <a:pt x="405616" y="353560"/>
                </a:lnTo>
                <a:lnTo>
                  <a:pt x="420432" y="342433"/>
                </a:lnTo>
                <a:lnTo>
                  <a:pt x="433883" y="330558"/>
                </a:lnTo>
                <a:lnTo>
                  <a:pt x="445963" y="318006"/>
                </a:lnTo>
                <a:lnTo>
                  <a:pt x="456665" y="304849"/>
                </a:lnTo>
                <a:lnTo>
                  <a:pt x="465979" y="291158"/>
                </a:lnTo>
                <a:lnTo>
                  <a:pt x="473899" y="277006"/>
                </a:lnTo>
                <a:lnTo>
                  <a:pt x="480417" y="262465"/>
                </a:lnTo>
                <a:lnTo>
                  <a:pt x="485525" y="247605"/>
                </a:lnTo>
                <a:lnTo>
                  <a:pt x="489215" y="232499"/>
                </a:lnTo>
                <a:lnTo>
                  <a:pt x="491479" y="217219"/>
                </a:lnTo>
                <a:lnTo>
                  <a:pt x="492311" y="201837"/>
                </a:lnTo>
                <a:lnTo>
                  <a:pt x="491701" y="186424"/>
                </a:lnTo>
                <a:lnTo>
                  <a:pt x="489642" y="171051"/>
                </a:lnTo>
                <a:lnTo>
                  <a:pt x="486127" y="155792"/>
                </a:lnTo>
                <a:lnTo>
                  <a:pt x="481148" y="140717"/>
                </a:lnTo>
                <a:lnTo>
                  <a:pt x="474697" y="125899"/>
                </a:lnTo>
                <a:lnTo>
                  <a:pt x="466766" y="111409"/>
                </a:lnTo>
                <a:lnTo>
                  <a:pt x="454878" y="97799"/>
                </a:lnTo>
                <a:lnTo>
                  <a:pt x="437526" y="89791"/>
                </a:lnTo>
                <a:lnTo>
                  <a:pt x="419379" y="82870"/>
                </a:lnTo>
                <a:lnTo>
                  <a:pt x="400506" y="77089"/>
                </a:lnTo>
                <a:lnTo>
                  <a:pt x="380974" y="72500"/>
                </a:lnTo>
                <a:lnTo>
                  <a:pt x="360851" y="69157"/>
                </a:lnTo>
                <a:lnTo>
                  <a:pt x="340205" y="67113"/>
                </a:lnTo>
                <a:lnTo>
                  <a:pt x="319104" y="66420"/>
                </a:lnTo>
                <a:lnTo>
                  <a:pt x="297830" y="67113"/>
                </a:lnTo>
                <a:lnTo>
                  <a:pt x="277048" y="69157"/>
                </a:lnTo>
                <a:lnTo>
                  <a:pt x="256821" y="72500"/>
                </a:lnTo>
                <a:lnTo>
                  <a:pt x="237215" y="77089"/>
                </a:lnTo>
                <a:lnTo>
                  <a:pt x="218294" y="82870"/>
                </a:lnTo>
                <a:lnTo>
                  <a:pt x="200124" y="89791"/>
                </a:lnTo>
                <a:lnTo>
                  <a:pt x="182769" y="97799"/>
                </a:lnTo>
                <a:lnTo>
                  <a:pt x="166295" y="106841"/>
                </a:lnTo>
                <a:lnTo>
                  <a:pt x="150765" y="116865"/>
                </a:lnTo>
                <a:lnTo>
                  <a:pt x="136246" y="127817"/>
                </a:lnTo>
                <a:lnTo>
                  <a:pt x="122801" y="139644"/>
                </a:lnTo>
                <a:lnTo>
                  <a:pt x="110496" y="152295"/>
                </a:lnTo>
                <a:lnTo>
                  <a:pt x="99396" y="165716"/>
                </a:lnTo>
                <a:lnTo>
                  <a:pt x="89565" y="179853"/>
                </a:lnTo>
                <a:lnTo>
                  <a:pt x="81069" y="194655"/>
                </a:lnTo>
                <a:lnTo>
                  <a:pt x="73972" y="210069"/>
                </a:lnTo>
                <a:lnTo>
                  <a:pt x="68339" y="226041"/>
                </a:lnTo>
                <a:lnTo>
                  <a:pt x="64235" y="242518"/>
                </a:lnTo>
                <a:lnTo>
                  <a:pt x="61725" y="259449"/>
                </a:lnTo>
                <a:lnTo>
                  <a:pt x="60874" y="276780"/>
                </a:lnTo>
                <a:lnTo>
                  <a:pt x="61725" y="293966"/>
                </a:lnTo>
                <a:lnTo>
                  <a:pt x="64235" y="310782"/>
                </a:lnTo>
                <a:lnTo>
                  <a:pt x="68339" y="327172"/>
                </a:lnTo>
                <a:lnTo>
                  <a:pt x="73972" y="343081"/>
                </a:lnTo>
                <a:lnTo>
                  <a:pt x="86530" y="353438"/>
                </a:lnTo>
                <a:lnTo>
                  <a:pt x="101939" y="363279"/>
                </a:lnTo>
                <a:lnTo>
                  <a:pt x="118090" y="371997"/>
                </a:lnTo>
                <a:lnTo>
                  <a:pt x="134896" y="379585"/>
                </a:lnTo>
                <a:lnTo>
                  <a:pt x="152269" y="386037"/>
                </a:lnTo>
                <a:lnTo>
                  <a:pt x="170120" y="391347"/>
                </a:lnTo>
                <a:lnTo>
                  <a:pt x="188361" y="395509"/>
                </a:lnTo>
                <a:lnTo>
                  <a:pt x="206904" y="398515"/>
                </a:lnTo>
                <a:lnTo>
                  <a:pt x="225661" y="400360"/>
                </a:lnTo>
                <a:lnTo>
                  <a:pt x="244544" y="401038"/>
                </a:lnTo>
                <a:lnTo>
                  <a:pt x="263464" y="400542"/>
                </a:lnTo>
                <a:close/>
              </a:path>
            </a:pathLst>
          </a:custGeom>
          <a:solidFill>
            <a:srgbClr val="45A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67" name="object 215"/>
          <p:cNvSpPr>
            <a:spLocks/>
          </p:cNvSpPr>
          <p:nvPr/>
        </p:nvSpPr>
        <p:spPr bwMode="auto">
          <a:xfrm>
            <a:off x="4237038" y="3049588"/>
            <a:ext cx="422275" cy="344487"/>
          </a:xfrm>
          <a:custGeom>
            <a:avLst/>
            <a:gdLst>
              <a:gd name="T0" fmla="*/ 242275 w 421877"/>
              <a:gd name="T1" fmla="*/ 343442 h 344078"/>
              <a:gd name="T2" fmla="*/ 274215 w 421877"/>
              <a:gd name="T3" fmla="*/ 337448 h 344078"/>
              <a:gd name="T4" fmla="*/ 305049 w 421877"/>
              <a:gd name="T5" fmla="*/ 327274 h 344078"/>
              <a:gd name="T6" fmla="*/ 334162 w 421877"/>
              <a:gd name="T7" fmla="*/ 312869 h 344078"/>
              <a:gd name="T8" fmla="*/ 360699 w 421877"/>
              <a:gd name="T9" fmla="*/ 294537 h 344078"/>
              <a:gd name="T10" fmla="*/ 382808 w 421877"/>
              <a:gd name="T11" fmla="*/ 273594 h 344078"/>
              <a:gd name="T12" fmla="*/ 400161 w 421877"/>
              <a:gd name="T13" fmla="*/ 250550 h 344078"/>
              <a:gd name="T14" fmla="*/ 412699 w 421877"/>
              <a:gd name="T15" fmla="*/ 225907 h 344078"/>
              <a:gd name="T16" fmla="*/ 420356 w 421877"/>
              <a:gd name="T17" fmla="*/ 200164 h 344078"/>
              <a:gd name="T18" fmla="*/ 423072 w 421877"/>
              <a:gd name="T19" fmla="*/ 173822 h 344078"/>
              <a:gd name="T20" fmla="*/ 420785 w 421877"/>
              <a:gd name="T21" fmla="*/ 147383 h 344078"/>
              <a:gd name="T22" fmla="*/ 413432 w 421877"/>
              <a:gd name="T23" fmla="*/ 121345 h 344078"/>
              <a:gd name="T24" fmla="*/ 400951 w 421877"/>
              <a:gd name="T25" fmla="*/ 96209 h 344078"/>
              <a:gd name="T26" fmla="*/ 383281 w 421877"/>
              <a:gd name="T27" fmla="*/ 72477 h 344078"/>
              <a:gd name="T28" fmla="*/ 360789 w 421877"/>
              <a:gd name="T29" fmla="*/ 50843 h 344078"/>
              <a:gd name="T30" fmla="*/ 326293 w 421877"/>
              <a:gd name="T31" fmla="*/ 40821 h 344078"/>
              <a:gd name="T32" fmla="*/ 284427 w 421877"/>
              <a:gd name="T33" fmla="*/ 38075 h 344078"/>
              <a:gd name="T34" fmla="*/ 242251 w 421877"/>
              <a:gd name="T35" fmla="*/ 40821 h 344078"/>
              <a:gd name="T36" fmla="*/ 202305 w 421877"/>
              <a:gd name="T37" fmla="*/ 48783 h 344078"/>
              <a:gd name="T38" fmla="*/ 165110 w 421877"/>
              <a:gd name="T39" fmla="*/ 61530 h 344078"/>
              <a:gd name="T40" fmla="*/ 131185 w 421877"/>
              <a:gd name="T41" fmla="*/ 78640 h 344078"/>
              <a:gd name="T42" fmla="*/ 101050 w 421877"/>
              <a:gd name="T43" fmla="*/ 99691 h 344078"/>
              <a:gd name="T44" fmla="*/ 75229 w 421877"/>
              <a:gd name="T45" fmla="*/ 124257 h 344078"/>
              <a:gd name="T46" fmla="*/ 54238 w 421877"/>
              <a:gd name="T47" fmla="*/ 151913 h 344078"/>
              <a:gd name="T48" fmla="*/ 38599 w 421877"/>
              <a:gd name="T49" fmla="*/ 182237 h 344078"/>
              <a:gd name="T50" fmla="*/ 28836 w 421877"/>
              <a:gd name="T51" fmla="*/ 214802 h 344078"/>
              <a:gd name="T52" fmla="*/ 25466 w 421877"/>
              <a:gd name="T53" fmla="*/ 249187 h 344078"/>
              <a:gd name="T54" fmla="*/ 39438 w 421877"/>
              <a:gd name="T55" fmla="*/ 272830 h 344078"/>
              <a:gd name="T56" fmla="*/ 61753 w 421877"/>
              <a:gd name="T57" fmla="*/ 294462 h 344078"/>
              <a:gd name="T58" fmla="*/ 87448 w 421877"/>
              <a:gd name="T59" fmla="*/ 312484 h 344078"/>
              <a:gd name="T60" fmla="*/ 115719 w 421877"/>
              <a:gd name="T61" fmla="*/ 326630 h 344078"/>
              <a:gd name="T62" fmla="*/ 145950 w 421877"/>
              <a:gd name="T63" fmla="*/ 336849 h 344078"/>
              <a:gd name="T64" fmla="*/ 177528 w 421877"/>
              <a:gd name="T65" fmla="*/ 343091 h 344078"/>
              <a:gd name="T66" fmla="*/ 209842 w 421877"/>
              <a:gd name="T67" fmla="*/ 345306 h 34407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21877" h="344078">
                <a:moveTo>
                  <a:pt x="225443" y="343660"/>
                </a:moveTo>
                <a:lnTo>
                  <a:pt x="241591" y="342220"/>
                </a:lnTo>
                <a:lnTo>
                  <a:pt x="257616" y="339751"/>
                </a:lnTo>
                <a:lnTo>
                  <a:pt x="273441" y="336247"/>
                </a:lnTo>
                <a:lnTo>
                  <a:pt x="288990" y="331702"/>
                </a:lnTo>
                <a:lnTo>
                  <a:pt x="304187" y="326109"/>
                </a:lnTo>
                <a:lnTo>
                  <a:pt x="318955" y="319463"/>
                </a:lnTo>
                <a:lnTo>
                  <a:pt x="333218" y="311756"/>
                </a:lnTo>
                <a:lnTo>
                  <a:pt x="346898" y="302983"/>
                </a:lnTo>
                <a:lnTo>
                  <a:pt x="359680" y="293489"/>
                </a:lnTo>
                <a:lnTo>
                  <a:pt x="371292" y="283348"/>
                </a:lnTo>
                <a:lnTo>
                  <a:pt x="381727" y="272621"/>
                </a:lnTo>
                <a:lnTo>
                  <a:pt x="390976" y="261370"/>
                </a:lnTo>
                <a:lnTo>
                  <a:pt x="399031" y="249659"/>
                </a:lnTo>
                <a:lnTo>
                  <a:pt x="405886" y="237549"/>
                </a:lnTo>
                <a:lnTo>
                  <a:pt x="411533" y="225103"/>
                </a:lnTo>
                <a:lnTo>
                  <a:pt x="415963" y="212384"/>
                </a:lnTo>
                <a:lnTo>
                  <a:pt x="419169" y="199452"/>
                </a:lnTo>
                <a:lnTo>
                  <a:pt x="421143" y="186372"/>
                </a:lnTo>
                <a:lnTo>
                  <a:pt x="421877" y="173204"/>
                </a:lnTo>
                <a:lnTo>
                  <a:pt x="421364" y="160012"/>
                </a:lnTo>
                <a:lnTo>
                  <a:pt x="419596" y="146858"/>
                </a:lnTo>
                <a:lnTo>
                  <a:pt x="416565" y="133804"/>
                </a:lnTo>
                <a:lnTo>
                  <a:pt x="412264" y="120913"/>
                </a:lnTo>
                <a:lnTo>
                  <a:pt x="406684" y="108246"/>
                </a:lnTo>
                <a:lnTo>
                  <a:pt x="399818" y="95867"/>
                </a:lnTo>
                <a:lnTo>
                  <a:pt x="391659" y="83837"/>
                </a:lnTo>
                <a:lnTo>
                  <a:pt x="382198" y="72219"/>
                </a:lnTo>
                <a:lnTo>
                  <a:pt x="371427" y="61075"/>
                </a:lnTo>
                <a:lnTo>
                  <a:pt x="359770" y="50663"/>
                </a:lnTo>
                <a:lnTo>
                  <a:pt x="345493" y="44020"/>
                </a:lnTo>
                <a:lnTo>
                  <a:pt x="325371" y="40677"/>
                </a:lnTo>
                <a:lnTo>
                  <a:pt x="304725" y="38633"/>
                </a:lnTo>
                <a:lnTo>
                  <a:pt x="283623" y="37940"/>
                </a:lnTo>
                <a:lnTo>
                  <a:pt x="262350" y="38633"/>
                </a:lnTo>
                <a:lnTo>
                  <a:pt x="241567" y="40677"/>
                </a:lnTo>
                <a:lnTo>
                  <a:pt x="221340" y="44020"/>
                </a:lnTo>
                <a:lnTo>
                  <a:pt x="201734" y="48609"/>
                </a:lnTo>
                <a:lnTo>
                  <a:pt x="182814" y="54390"/>
                </a:lnTo>
                <a:lnTo>
                  <a:pt x="164644" y="61311"/>
                </a:lnTo>
                <a:lnTo>
                  <a:pt x="147289" y="69319"/>
                </a:lnTo>
                <a:lnTo>
                  <a:pt x="130814" y="78361"/>
                </a:lnTo>
                <a:lnTo>
                  <a:pt x="115285" y="88385"/>
                </a:lnTo>
                <a:lnTo>
                  <a:pt x="100765" y="99337"/>
                </a:lnTo>
                <a:lnTo>
                  <a:pt x="87321" y="111165"/>
                </a:lnTo>
                <a:lnTo>
                  <a:pt x="75016" y="123815"/>
                </a:lnTo>
                <a:lnTo>
                  <a:pt x="63915" y="137236"/>
                </a:lnTo>
                <a:lnTo>
                  <a:pt x="54085" y="151373"/>
                </a:lnTo>
                <a:lnTo>
                  <a:pt x="45588" y="166175"/>
                </a:lnTo>
                <a:lnTo>
                  <a:pt x="38491" y="181589"/>
                </a:lnTo>
                <a:lnTo>
                  <a:pt x="32858" y="197561"/>
                </a:lnTo>
                <a:lnTo>
                  <a:pt x="28755" y="214038"/>
                </a:lnTo>
                <a:lnTo>
                  <a:pt x="26245" y="230969"/>
                </a:lnTo>
                <a:lnTo>
                  <a:pt x="25394" y="248300"/>
                </a:lnTo>
                <a:lnTo>
                  <a:pt x="25664" y="253758"/>
                </a:lnTo>
                <a:lnTo>
                  <a:pt x="39327" y="271859"/>
                </a:lnTo>
                <a:lnTo>
                  <a:pt x="49922" y="283002"/>
                </a:lnTo>
                <a:lnTo>
                  <a:pt x="61579" y="293414"/>
                </a:lnTo>
                <a:lnTo>
                  <a:pt x="74031" y="302873"/>
                </a:lnTo>
                <a:lnTo>
                  <a:pt x="87202" y="311372"/>
                </a:lnTo>
                <a:lnTo>
                  <a:pt x="101014" y="318906"/>
                </a:lnTo>
                <a:lnTo>
                  <a:pt x="115392" y="325468"/>
                </a:lnTo>
                <a:lnTo>
                  <a:pt x="130258" y="331052"/>
                </a:lnTo>
                <a:lnTo>
                  <a:pt x="145538" y="335651"/>
                </a:lnTo>
                <a:lnTo>
                  <a:pt x="161153" y="339260"/>
                </a:lnTo>
                <a:lnTo>
                  <a:pt x="177027" y="341871"/>
                </a:lnTo>
                <a:lnTo>
                  <a:pt x="193085" y="343479"/>
                </a:lnTo>
                <a:lnTo>
                  <a:pt x="209249" y="344078"/>
                </a:lnTo>
                <a:lnTo>
                  <a:pt x="225443" y="343660"/>
                </a:lnTo>
                <a:close/>
              </a:path>
            </a:pathLst>
          </a:custGeom>
          <a:solidFill>
            <a:srgbClr val="5FAF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68" name="object 216"/>
          <p:cNvSpPr>
            <a:spLocks/>
          </p:cNvSpPr>
          <p:nvPr/>
        </p:nvSpPr>
        <p:spPr bwMode="auto">
          <a:xfrm>
            <a:off x="4271963" y="3078163"/>
            <a:ext cx="352425" cy="285750"/>
          </a:xfrm>
          <a:custGeom>
            <a:avLst/>
            <a:gdLst>
              <a:gd name="T0" fmla="*/ 202955 w 351693"/>
              <a:gd name="T1" fmla="*/ 282660 h 286546"/>
              <a:gd name="T2" fmla="*/ 229773 w 351693"/>
              <a:gd name="T3" fmla="*/ 277824 h 286546"/>
              <a:gd name="T4" fmla="*/ 255697 w 351693"/>
              <a:gd name="T5" fmla="*/ 269624 h 286546"/>
              <a:gd name="T6" fmla="*/ 280210 w 351693"/>
              <a:gd name="T7" fmla="*/ 258027 h 286546"/>
              <a:gd name="T8" fmla="*/ 308237 w 351693"/>
              <a:gd name="T9" fmla="*/ 238028 h 286546"/>
              <a:gd name="T10" fmla="*/ 325705 w 351693"/>
              <a:gd name="T11" fmla="*/ 219630 h 286546"/>
              <a:gd name="T12" fmla="*/ 339023 w 351693"/>
              <a:gd name="T13" fmla="*/ 199598 h 286546"/>
              <a:gd name="T14" fmla="*/ 351130 w 351693"/>
              <a:gd name="T15" fmla="*/ 167449 h 286546"/>
              <a:gd name="T16" fmla="*/ 353668 w 351693"/>
              <a:gd name="T17" fmla="*/ 134104 h 286546"/>
              <a:gd name="T18" fmla="*/ 341915 w 351693"/>
              <a:gd name="T19" fmla="*/ 90363 h 286546"/>
              <a:gd name="T20" fmla="*/ 329459 w 351693"/>
              <a:gd name="T21" fmla="*/ 69792 h 286546"/>
              <a:gd name="T22" fmla="*/ 312561 w 351693"/>
              <a:gd name="T23" fmla="*/ 50677 h 286546"/>
              <a:gd name="T24" fmla="*/ 292103 w 351693"/>
              <a:gd name="T25" fmla="*/ 34129 h 286546"/>
              <a:gd name="T26" fmla="*/ 269276 w 351693"/>
              <a:gd name="T27" fmla="*/ 20804 h 286546"/>
              <a:gd name="T28" fmla="*/ 244595 w 351693"/>
              <a:gd name="T29" fmla="*/ 10733 h 286546"/>
              <a:gd name="T30" fmla="*/ 228782 w 351693"/>
              <a:gd name="T31" fmla="*/ 9651 h 286546"/>
              <a:gd name="T32" fmla="*/ 187516 w 351693"/>
              <a:gd name="T33" fmla="*/ 14993 h 286546"/>
              <a:gd name="T34" fmla="*/ 148749 w 351693"/>
              <a:gd name="T35" fmla="*/ 25277 h 286546"/>
              <a:gd name="T36" fmla="*/ 113002 w 351693"/>
              <a:gd name="T37" fmla="*/ 40082 h 286546"/>
              <a:gd name="T38" fmla="*/ 80797 w 351693"/>
              <a:gd name="T39" fmla="*/ 58990 h 286546"/>
              <a:gd name="T40" fmla="*/ 52657 w 351693"/>
              <a:gd name="T41" fmla="*/ 81579 h 286546"/>
              <a:gd name="T42" fmla="*/ 29105 w 351693"/>
              <a:gd name="T43" fmla="*/ 107434 h 286546"/>
              <a:gd name="T44" fmla="*/ 10664 w 351693"/>
              <a:gd name="T45" fmla="*/ 136134 h 286546"/>
              <a:gd name="T46" fmla="*/ 1218 w 351693"/>
              <a:gd name="T47" fmla="*/ 157863 h 286546"/>
              <a:gd name="T48" fmla="*/ 7767 w 351693"/>
              <a:gd name="T49" fmla="*/ 183615 h 286546"/>
              <a:gd name="T50" fmla="*/ 18242 w 351693"/>
              <a:gd name="T51" fmla="*/ 204797 h 286546"/>
              <a:gd name="T52" fmla="*/ 33164 w 351693"/>
              <a:gd name="T53" fmla="*/ 224820 h 286546"/>
              <a:gd name="T54" fmla="*/ 52022 w 351693"/>
              <a:gd name="T55" fmla="*/ 242788 h 286546"/>
              <a:gd name="T56" fmla="*/ 73415 w 351693"/>
              <a:gd name="T57" fmla="*/ 257479 h 286546"/>
              <a:gd name="T58" fmla="*/ 97001 w 351693"/>
              <a:gd name="T59" fmla="*/ 268993 h 286546"/>
              <a:gd name="T60" fmla="*/ 122261 w 351693"/>
              <a:gd name="T61" fmla="*/ 277299 h 286546"/>
              <a:gd name="T62" fmla="*/ 148684 w 351693"/>
              <a:gd name="T63" fmla="*/ 282366 h 286546"/>
              <a:gd name="T64" fmla="*/ 175753 w 351693"/>
              <a:gd name="T65" fmla="*/ 284164 h 28654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51693" h="286546">
                <a:moveTo>
                  <a:pt x="188192" y="286206"/>
                </a:moveTo>
                <a:lnTo>
                  <a:pt x="201692" y="285029"/>
                </a:lnTo>
                <a:lnTo>
                  <a:pt x="215098" y="283013"/>
                </a:lnTo>
                <a:lnTo>
                  <a:pt x="228345" y="280152"/>
                </a:lnTo>
                <a:lnTo>
                  <a:pt x="241369" y="276444"/>
                </a:lnTo>
                <a:lnTo>
                  <a:pt x="254107" y="271883"/>
                </a:lnTo>
                <a:lnTo>
                  <a:pt x="266494" y="266466"/>
                </a:lnTo>
                <a:lnTo>
                  <a:pt x="278467" y="260190"/>
                </a:lnTo>
                <a:lnTo>
                  <a:pt x="289962" y="253050"/>
                </a:lnTo>
                <a:lnTo>
                  <a:pt x="306320" y="240023"/>
                </a:lnTo>
                <a:lnTo>
                  <a:pt x="315512" y="230981"/>
                </a:lnTo>
                <a:lnTo>
                  <a:pt x="323679" y="221471"/>
                </a:lnTo>
                <a:lnTo>
                  <a:pt x="330815" y="211549"/>
                </a:lnTo>
                <a:lnTo>
                  <a:pt x="336915" y="201271"/>
                </a:lnTo>
                <a:lnTo>
                  <a:pt x="341974" y="190691"/>
                </a:lnTo>
                <a:lnTo>
                  <a:pt x="348947" y="168852"/>
                </a:lnTo>
                <a:lnTo>
                  <a:pt x="351693" y="146478"/>
                </a:lnTo>
                <a:lnTo>
                  <a:pt x="351468" y="135229"/>
                </a:lnTo>
                <a:lnTo>
                  <a:pt x="347794" y="112886"/>
                </a:lnTo>
                <a:lnTo>
                  <a:pt x="339789" y="91120"/>
                </a:lnTo>
                <a:lnTo>
                  <a:pt x="334149" y="80593"/>
                </a:lnTo>
                <a:lnTo>
                  <a:pt x="327411" y="70377"/>
                </a:lnTo>
                <a:lnTo>
                  <a:pt x="319569" y="60528"/>
                </a:lnTo>
                <a:lnTo>
                  <a:pt x="310617" y="51102"/>
                </a:lnTo>
                <a:lnTo>
                  <a:pt x="300779" y="42354"/>
                </a:lnTo>
                <a:lnTo>
                  <a:pt x="290287" y="34415"/>
                </a:lnTo>
                <a:lnTo>
                  <a:pt x="279207" y="27288"/>
                </a:lnTo>
                <a:lnTo>
                  <a:pt x="267602" y="20978"/>
                </a:lnTo>
                <a:lnTo>
                  <a:pt x="255537" y="15488"/>
                </a:lnTo>
                <a:lnTo>
                  <a:pt x="243074" y="10823"/>
                </a:lnTo>
                <a:lnTo>
                  <a:pt x="238252" y="9377"/>
                </a:lnTo>
                <a:lnTo>
                  <a:pt x="227360" y="9732"/>
                </a:lnTo>
                <a:lnTo>
                  <a:pt x="206577" y="11776"/>
                </a:lnTo>
                <a:lnTo>
                  <a:pt x="186350" y="15119"/>
                </a:lnTo>
                <a:lnTo>
                  <a:pt x="166744" y="19707"/>
                </a:lnTo>
                <a:lnTo>
                  <a:pt x="147824" y="25489"/>
                </a:lnTo>
                <a:lnTo>
                  <a:pt x="129654" y="32410"/>
                </a:lnTo>
                <a:lnTo>
                  <a:pt x="112299" y="40418"/>
                </a:lnTo>
                <a:lnTo>
                  <a:pt x="95824" y="49460"/>
                </a:lnTo>
                <a:lnTo>
                  <a:pt x="80295" y="59484"/>
                </a:lnTo>
                <a:lnTo>
                  <a:pt x="65775" y="70436"/>
                </a:lnTo>
                <a:lnTo>
                  <a:pt x="52330" y="82263"/>
                </a:lnTo>
                <a:lnTo>
                  <a:pt x="40026" y="94914"/>
                </a:lnTo>
                <a:lnTo>
                  <a:pt x="28925" y="108334"/>
                </a:lnTo>
                <a:lnTo>
                  <a:pt x="19095" y="122472"/>
                </a:lnTo>
                <a:lnTo>
                  <a:pt x="10598" y="137274"/>
                </a:lnTo>
                <a:lnTo>
                  <a:pt x="3501" y="152687"/>
                </a:lnTo>
                <a:lnTo>
                  <a:pt x="1209" y="159186"/>
                </a:lnTo>
                <a:lnTo>
                  <a:pt x="1689" y="163061"/>
                </a:lnTo>
                <a:lnTo>
                  <a:pt x="7719" y="185153"/>
                </a:lnTo>
                <a:lnTo>
                  <a:pt x="12373" y="195952"/>
                </a:lnTo>
                <a:lnTo>
                  <a:pt x="18128" y="206513"/>
                </a:lnTo>
                <a:lnTo>
                  <a:pt x="24987" y="216782"/>
                </a:lnTo>
                <a:lnTo>
                  <a:pt x="32957" y="226704"/>
                </a:lnTo>
                <a:lnTo>
                  <a:pt x="42043" y="236224"/>
                </a:lnTo>
                <a:lnTo>
                  <a:pt x="51698" y="244822"/>
                </a:lnTo>
                <a:lnTo>
                  <a:pt x="62024" y="252627"/>
                </a:lnTo>
                <a:lnTo>
                  <a:pt x="72959" y="259636"/>
                </a:lnTo>
                <a:lnTo>
                  <a:pt x="84438" y="265844"/>
                </a:lnTo>
                <a:lnTo>
                  <a:pt x="96398" y="271247"/>
                </a:lnTo>
                <a:lnTo>
                  <a:pt x="108773" y="275841"/>
                </a:lnTo>
                <a:lnTo>
                  <a:pt x="121501" y="279623"/>
                </a:lnTo>
                <a:lnTo>
                  <a:pt x="134518" y="282588"/>
                </a:lnTo>
                <a:lnTo>
                  <a:pt x="147759" y="284733"/>
                </a:lnTo>
                <a:lnTo>
                  <a:pt x="161161" y="286054"/>
                </a:lnTo>
                <a:lnTo>
                  <a:pt x="174660" y="286546"/>
                </a:lnTo>
                <a:lnTo>
                  <a:pt x="188192" y="286206"/>
                </a:lnTo>
                <a:close/>
              </a:path>
            </a:pathLst>
          </a:custGeom>
          <a:solidFill>
            <a:srgbClr val="7CBE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69" name="object 217"/>
          <p:cNvSpPr>
            <a:spLocks/>
          </p:cNvSpPr>
          <p:nvPr/>
        </p:nvSpPr>
        <p:spPr bwMode="auto">
          <a:xfrm>
            <a:off x="4306888" y="3106738"/>
            <a:ext cx="282575" cy="230187"/>
          </a:xfrm>
          <a:custGeom>
            <a:avLst/>
            <a:gdLst>
              <a:gd name="T0" fmla="*/ 163858 w 281652"/>
              <a:gd name="T1" fmla="*/ 230545 h 229359"/>
              <a:gd name="T2" fmla="*/ 188530 w 281652"/>
              <a:gd name="T3" fmla="*/ 225583 h 229359"/>
              <a:gd name="T4" fmla="*/ 212081 w 281652"/>
              <a:gd name="T5" fmla="*/ 216913 h 229359"/>
              <a:gd name="T6" fmla="*/ 233882 w 281652"/>
              <a:gd name="T7" fmla="*/ 204491 h 229359"/>
              <a:gd name="T8" fmla="*/ 251975 w 281652"/>
              <a:gd name="T9" fmla="*/ 189521 h 229359"/>
              <a:gd name="T10" fmla="*/ 267788 w 281652"/>
              <a:gd name="T11" fmla="*/ 170165 h 229359"/>
              <a:gd name="T12" fmla="*/ 278408 w 281652"/>
              <a:gd name="T13" fmla="*/ 149024 h 229359"/>
              <a:gd name="T14" fmla="*/ 283758 w 281652"/>
              <a:gd name="T15" fmla="*/ 126790 h 229359"/>
              <a:gd name="T16" fmla="*/ 283755 w 281652"/>
              <a:gd name="T17" fmla="*/ 104155 h 229359"/>
              <a:gd name="T18" fmla="*/ 278318 w 281652"/>
              <a:gd name="T19" fmla="*/ 81809 h 229359"/>
              <a:gd name="T20" fmla="*/ 267370 w 281652"/>
              <a:gd name="T21" fmla="*/ 60447 h 229359"/>
              <a:gd name="T22" fmla="*/ 250830 w 281652"/>
              <a:gd name="T23" fmla="*/ 40758 h 229359"/>
              <a:gd name="T24" fmla="*/ 228587 w 281652"/>
              <a:gd name="T25" fmla="*/ 23537 h 229359"/>
              <a:gd name="T26" fmla="*/ 206673 w 281652"/>
              <a:gd name="T27" fmla="*/ 12379 h 229359"/>
              <a:gd name="T28" fmla="*/ 183003 w 281652"/>
              <a:gd name="T29" fmla="*/ 4758 h 229359"/>
              <a:gd name="T30" fmla="*/ 158215 w 281652"/>
              <a:gd name="T31" fmla="*/ 691 h 229359"/>
              <a:gd name="T32" fmla="*/ 132952 w 281652"/>
              <a:gd name="T33" fmla="*/ 203 h 229359"/>
              <a:gd name="T34" fmla="*/ 107853 w 281652"/>
              <a:gd name="T35" fmla="*/ 3308 h 229359"/>
              <a:gd name="T36" fmla="*/ 83558 w 281652"/>
              <a:gd name="T37" fmla="*/ 10026 h 229359"/>
              <a:gd name="T38" fmla="*/ 45614 w 281652"/>
              <a:gd name="T39" fmla="*/ 31145 h 229359"/>
              <a:gd name="T40" fmla="*/ 24235 w 281652"/>
              <a:gd name="T41" fmla="*/ 50374 h 229359"/>
              <a:gd name="T42" fmla="*/ 10822 w 281652"/>
              <a:gd name="T43" fmla="*/ 70780 h 229359"/>
              <a:gd name="T44" fmla="*/ 2734 w 281652"/>
              <a:gd name="T45" fmla="*/ 92673 h 229359"/>
              <a:gd name="T46" fmla="*/ 0 w 281652"/>
              <a:gd name="T47" fmla="*/ 115349 h 229359"/>
              <a:gd name="T48" fmla="*/ 2655 w 281652"/>
              <a:gd name="T49" fmla="*/ 138102 h 229359"/>
              <a:gd name="T50" fmla="*/ 10728 w 281652"/>
              <a:gd name="T51" fmla="*/ 160221 h 229359"/>
              <a:gd name="T52" fmla="*/ 24257 w 281652"/>
              <a:gd name="T53" fmla="*/ 181004 h 229359"/>
              <a:gd name="T54" fmla="*/ 45856 w 281652"/>
              <a:gd name="T55" fmla="*/ 201486 h 229359"/>
              <a:gd name="T56" fmla="*/ 66635 w 281652"/>
              <a:gd name="T57" fmla="*/ 214318 h 229359"/>
              <a:gd name="T58" fmla="*/ 89457 w 281652"/>
              <a:gd name="T59" fmla="*/ 223691 h 229359"/>
              <a:gd name="T60" fmla="*/ 113690 w 281652"/>
              <a:gd name="T61" fmla="*/ 229552 h 229359"/>
              <a:gd name="T62" fmla="*/ 138702 w 281652"/>
              <a:gd name="T63" fmla="*/ 231852 h 22935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81652" h="229359">
                <a:moveTo>
                  <a:pt x="149824" y="229162"/>
                </a:moveTo>
                <a:lnTo>
                  <a:pt x="162258" y="228067"/>
                </a:lnTo>
                <a:lnTo>
                  <a:pt x="174573" y="226067"/>
                </a:lnTo>
                <a:lnTo>
                  <a:pt x="186688" y="223157"/>
                </a:lnTo>
                <a:lnTo>
                  <a:pt x="198527" y="219330"/>
                </a:lnTo>
                <a:lnTo>
                  <a:pt x="210010" y="214581"/>
                </a:lnTo>
                <a:lnTo>
                  <a:pt x="221060" y="208904"/>
                </a:lnTo>
                <a:lnTo>
                  <a:pt x="231598" y="202292"/>
                </a:lnTo>
                <a:lnTo>
                  <a:pt x="239781" y="196181"/>
                </a:lnTo>
                <a:lnTo>
                  <a:pt x="249514" y="187483"/>
                </a:lnTo>
                <a:lnTo>
                  <a:pt x="257981" y="178173"/>
                </a:lnTo>
                <a:lnTo>
                  <a:pt x="265172" y="168335"/>
                </a:lnTo>
                <a:lnTo>
                  <a:pt x="271079" y="158056"/>
                </a:lnTo>
                <a:lnTo>
                  <a:pt x="275690" y="147422"/>
                </a:lnTo>
                <a:lnTo>
                  <a:pt x="278995" y="136517"/>
                </a:lnTo>
                <a:lnTo>
                  <a:pt x="280986" y="125427"/>
                </a:lnTo>
                <a:lnTo>
                  <a:pt x="281652" y="114238"/>
                </a:lnTo>
                <a:lnTo>
                  <a:pt x="280983" y="103035"/>
                </a:lnTo>
                <a:lnTo>
                  <a:pt x="278969" y="91904"/>
                </a:lnTo>
                <a:lnTo>
                  <a:pt x="275600" y="80930"/>
                </a:lnTo>
                <a:lnTo>
                  <a:pt x="270867" y="70200"/>
                </a:lnTo>
                <a:lnTo>
                  <a:pt x="264759" y="59797"/>
                </a:lnTo>
                <a:lnTo>
                  <a:pt x="257267" y="49809"/>
                </a:lnTo>
                <a:lnTo>
                  <a:pt x="248380" y="40319"/>
                </a:lnTo>
                <a:lnTo>
                  <a:pt x="236353" y="30108"/>
                </a:lnTo>
                <a:lnTo>
                  <a:pt x="226354" y="23284"/>
                </a:lnTo>
                <a:lnTo>
                  <a:pt x="215761" y="17329"/>
                </a:lnTo>
                <a:lnTo>
                  <a:pt x="204654" y="12246"/>
                </a:lnTo>
                <a:lnTo>
                  <a:pt x="193112" y="8038"/>
                </a:lnTo>
                <a:lnTo>
                  <a:pt x="181215" y="4707"/>
                </a:lnTo>
                <a:lnTo>
                  <a:pt x="169041" y="2255"/>
                </a:lnTo>
                <a:lnTo>
                  <a:pt x="156670" y="685"/>
                </a:lnTo>
                <a:lnTo>
                  <a:pt x="144181" y="0"/>
                </a:lnTo>
                <a:lnTo>
                  <a:pt x="131654" y="200"/>
                </a:lnTo>
                <a:lnTo>
                  <a:pt x="119167" y="1290"/>
                </a:lnTo>
                <a:lnTo>
                  <a:pt x="106800" y="3272"/>
                </a:lnTo>
                <a:lnTo>
                  <a:pt x="94632" y="6147"/>
                </a:lnTo>
                <a:lnTo>
                  <a:pt x="82742" y="9918"/>
                </a:lnTo>
                <a:lnTo>
                  <a:pt x="60698" y="20786"/>
                </a:lnTo>
                <a:lnTo>
                  <a:pt x="45168" y="30810"/>
                </a:lnTo>
                <a:lnTo>
                  <a:pt x="34438" y="38904"/>
                </a:lnTo>
                <a:lnTo>
                  <a:pt x="23998" y="49832"/>
                </a:lnTo>
                <a:lnTo>
                  <a:pt x="16701" y="59697"/>
                </a:lnTo>
                <a:lnTo>
                  <a:pt x="10717" y="70018"/>
                </a:lnTo>
                <a:lnTo>
                  <a:pt x="6051" y="80707"/>
                </a:lnTo>
                <a:lnTo>
                  <a:pt x="2707" y="91677"/>
                </a:lnTo>
                <a:lnTo>
                  <a:pt x="688" y="102840"/>
                </a:lnTo>
                <a:lnTo>
                  <a:pt x="0" y="114109"/>
                </a:lnTo>
                <a:lnTo>
                  <a:pt x="645" y="125398"/>
                </a:lnTo>
                <a:lnTo>
                  <a:pt x="2628" y="136617"/>
                </a:lnTo>
                <a:lnTo>
                  <a:pt x="5953" y="147680"/>
                </a:lnTo>
                <a:lnTo>
                  <a:pt x="10623" y="158499"/>
                </a:lnTo>
                <a:lnTo>
                  <a:pt x="16644" y="168988"/>
                </a:lnTo>
                <a:lnTo>
                  <a:pt x="24020" y="179058"/>
                </a:lnTo>
                <a:lnTo>
                  <a:pt x="32753" y="188622"/>
                </a:lnTo>
                <a:lnTo>
                  <a:pt x="45408" y="199319"/>
                </a:lnTo>
                <a:lnTo>
                  <a:pt x="55404" y="206092"/>
                </a:lnTo>
                <a:lnTo>
                  <a:pt x="65984" y="212014"/>
                </a:lnTo>
                <a:lnTo>
                  <a:pt x="77070" y="217081"/>
                </a:lnTo>
                <a:lnTo>
                  <a:pt x="88584" y="221285"/>
                </a:lnTo>
                <a:lnTo>
                  <a:pt x="100446" y="224621"/>
                </a:lnTo>
                <a:lnTo>
                  <a:pt x="112580" y="227083"/>
                </a:lnTo>
                <a:lnTo>
                  <a:pt x="124906" y="228664"/>
                </a:lnTo>
                <a:lnTo>
                  <a:pt x="137347" y="229359"/>
                </a:lnTo>
                <a:lnTo>
                  <a:pt x="149824" y="229162"/>
                </a:lnTo>
                <a:close/>
              </a:path>
            </a:pathLst>
          </a:custGeom>
          <a:solidFill>
            <a:srgbClr val="9ACE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70" name="object 218"/>
          <p:cNvSpPr>
            <a:spLocks/>
          </p:cNvSpPr>
          <p:nvPr/>
        </p:nvSpPr>
        <p:spPr bwMode="auto">
          <a:xfrm>
            <a:off x="4341813" y="3135313"/>
            <a:ext cx="211137" cy="171450"/>
          </a:xfrm>
          <a:custGeom>
            <a:avLst/>
            <a:gdLst>
              <a:gd name="T0" fmla="*/ 115332 w 211101"/>
              <a:gd name="T1" fmla="*/ 170042 h 171989"/>
              <a:gd name="T2" fmla="*/ 127734 w 211101"/>
              <a:gd name="T3" fmla="*/ 168511 h 171989"/>
              <a:gd name="T4" fmla="*/ 139890 w 211101"/>
              <a:gd name="T5" fmla="*/ 165777 h 171989"/>
              <a:gd name="T6" fmla="*/ 151654 w 211101"/>
              <a:gd name="T7" fmla="*/ 161835 h 171989"/>
              <a:gd name="T8" fmla="*/ 162880 w 211101"/>
              <a:gd name="T9" fmla="*/ 156678 h 171989"/>
              <a:gd name="T10" fmla="*/ 173422 w 211101"/>
              <a:gd name="T11" fmla="*/ 150304 h 171989"/>
              <a:gd name="T12" fmla="*/ 181774 w 211101"/>
              <a:gd name="T13" fmla="*/ 144086 h 171989"/>
              <a:gd name="T14" fmla="*/ 191093 w 211101"/>
              <a:gd name="T15" fmla="*/ 135200 h 171989"/>
              <a:gd name="T16" fmla="*/ 198657 w 211101"/>
              <a:gd name="T17" fmla="*/ 125554 h 171989"/>
              <a:gd name="T18" fmla="*/ 204461 w 211101"/>
              <a:gd name="T19" fmla="*/ 115306 h 171989"/>
              <a:gd name="T20" fmla="*/ 208495 w 211101"/>
              <a:gd name="T21" fmla="*/ 104611 h 171989"/>
              <a:gd name="T22" fmla="*/ 210747 w 211101"/>
              <a:gd name="T23" fmla="*/ 93630 h 171989"/>
              <a:gd name="T24" fmla="*/ 211209 w 211101"/>
              <a:gd name="T25" fmla="*/ 82517 h 171989"/>
              <a:gd name="T26" fmla="*/ 209873 w 211101"/>
              <a:gd name="T27" fmla="*/ 71429 h 171989"/>
              <a:gd name="T28" fmla="*/ 206725 w 211101"/>
              <a:gd name="T29" fmla="*/ 60526 h 171989"/>
              <a:gd name="T30" fmla="*/ 201760 w 211101"/>
              <a:gd name="T31" fmla="*/ 49963 h 171989"/>
              <a:gd name="T32" fmla="*/ 194967 w 211101"/>
              <a:gd name="T33" fmla="*/ 39899 h 171989"/>
              <a:gd name="T34" fmla="*/ 186338 w 211101"/>
              <a:gd name="T35" fmla="*/ 30491 h 171989"/>
              <a:gd name="T36" fmla="*/ 177390 w 211101"/>
              <a:gd name="T37" fmla="*/ 22799 h 171989"/>
              <a:gd name="T38" fmla="*/ 167333 w 211101"/>
              <a:gd name="T39" fmla="*/ 16073 h 171989"/>
              <a:gd name="T40" fmla="*/ 156502 w 211101"/>
              <a:gd name="T41" fmla="*/ 10512 h 171989"/>
              <a:gd name="T42" fmla="*/ 145046 w 211101"/>
              <a:gd name="T43" fmla="*/ 6118 h 171989"/>
              <a:gd name="T44" fmla="*/ 133110 w 211101"/>
              <a:gd name="T45" fmla="*/ 2897 h 171989"/>
              <a:gd name="T46" fmla="*/ 120839 w 211101"/>
              <a:gd name="T47" fmla="*/ 855 h 171989"/>
              <a:gd name="T48" fmla="*/ 108376 w 211101"/>
              <a:gd name="T49" fmla="*/ 0 h 171989"/>
              <a:gd name="T50" fmla="*/ 95872 w 211101"/>
              <a:gd name="T51" fmla="*/ 335 h 171989"/>
              <a:gd name="T52" fmla="*/ 83469 w 211101"/>
              <a:gd name="T53" fmla="*/ 1866 h 171989"/>
              <a:gd name="T54" fmla="*/ 71313 w 211101"/>
              <a:gd name="T55" fmla="*/ 4599 h 171989"/>
              <a:gd name="T56" fmla="*/ 59549 w 211101"/>
              <a:gd name="T57" fmla="*/ 8542 h 171989"/>
              <a:gd name="T58" fmla="*/ 48323 w 211101"/>
              <a:gd name="T59" fmla="*/ 13698 h 171989"/>
              <a:gd name="T60" fmla="*/ 37781 w 211101"/>
              <a:gd name="T61" fmla="*/ 20073 h 171989"/>
              <a:gd name="T62" fmla="*/ 29432 w 211101"/>
              <a:gd name="T63" fmla="*/ 26291 h 171989"/>
              <a:gd name="T64" fmla="*/ 20116 w 211101"/>
              <a:gd name="T65" fmla="*/ 35176 h 171989"/>
              <a:gd name="T66" fmla="*/ 12553 w 211101"/>
              <a:gd name="T67" fmla="*/ 44822 h 171989"/>
              <a:gd name="T68" fmla="*/ 6749 w 211101"/>
              <a:gd name="T69" fmla="*/ 55071 h 171989"/>
              <a:gd name="T70" fmla="*/ 2715 w 211101"/>
              <a:gd name="T71" fmla="*/ 65765 h 171989"/>
              <a:gd name="T72" fmla="*/ 463 w 211101"/>
              <a:gd name="T73" fmla="*/ 76747 h 171989"/>
              <a:gd name="T74" fmla="*/ 0 w 211101"/>
              <a:gd name="T75" fmla="*/ 87861 h 171989"/>
              <a:gd name="T76" fmla="*/ 1335 w 211101"/>
              <a:gd name="T77" fmla="*/ 98948 h 171989"/>
              <a:gd name="T78" fmla="*/ 4481 w 211101"/>
              <a:gd name="T79" fmla="*/ 109851 h 171989"/>
              <a:gd name="T80" fmla="*/ 9445 w 211101"/>
              <a:gd name="T81" fmla="*/ 120413 h 171989"/>
              <a:gd name="T82" fmla="*/ 16236 w 211101"/>
              <a:gd name="T83" fmla="*/ 130478 h 171989"/>
              <a:gd name="T84" fmla="*/ 24865 w 211101"/>
              <a:gd name="T85" fmla="*/ 139886 h 171989"/>
              <a:gd name="T86" fmla="*/ 33814 w 211101"/>
              <a:gd name="T87" fmla="*/ 147578 h 171989"/>
              <a:gd name="T88" fmla="*/ 43870 w 211101"/>
              <a:gd name="T89" fmla="*/ 154302 h 171989"/>
              <a:gd name="T90" fmla="*/ 54701 w 211101"/>
              <a:gd name="T91" fmla="*/ 159864 h 171989"/>
              <a:gd name="T92" fmla="*/ 66157 w 211101"/>
              <a:gd name="T93" fmla="*/ 164259 h 171989"/>
              <a:gd name="T94" fmla="*/ 78093 w 211101"/>
              <a:gd name="T95" fmla="*/ 167479 h 171989"/>
              <a:gd name="T96" fmla="*/ 90364 w 211101"/>
              <a:gd name="T97" fmla="*/ 169521 h 171989"/>
              <a:gd name="T98" fmla="*/ 102827 w 211101"/>
              <a:gd name="T99" fmla="*/ 170377 h 171989"/>
              <a:gd name="T100" fmla="*/ 115332 w 211101"/>
              <a:gd name="T101" fmla="*/ 170042 h 17198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11101" h="171989">
                <a:moveTo>
                  <a:pt x="115272" y="171651"/>
                </a:moveTo>
                <a:lnTo>
                  <a:pt x="127668" y="170105"/>
                </a:lnTo>
                <a:lnTo>
                  <a:pt x="139818" y="167345"/>
                </a:lnTo>
                <a:lnTo>
                  <a:pt x="151576" y="163366"/>
                </a:lnTo>
                <a:lnTo>
                  <a:pt x="162796" y="158161"/>
                </a:lnTo>
                <a:lnTo>
                  <a:pt x="173332" y="151726"/>
                </a:lnTo>
                <a:lnTo>
                  <a:pt x="181681" y="145449"/>
                </a:lnTo>
                <a:lnTo>
                  <a:pt x="190994" y="136479"/>
                </a:lnTo>
                <a:lnTo>
                  <a:pt x="198555" y="126742"/>
                </a:lnTo>
                <a:lnTo>
                  <a:pt x="204356" y="116397"/>
                </a:lnTo>
                <a:lnTo>
                  <a:pt x="208387" y="105601"/>
                </a:lnTo>
                <a:lnTo>
                  <a:pt x="210639" y="94515"/>
                </a:lnTo>
                <a:lnTo>
                  <a:pt x="211101" y="83297"/>
                </a:lnTo>
                <a:lnTo>
                  <a:pt x="209765" y="72105"/>
                </a:lnTo>
                <a:lnTo>
                  <a:pt x="206620" y="61098"/>
                </a:lnTo>
                <a:lnTo>
                  <a:pt x="201658" y="50436"/>
                </a:lnTo>
                <a:lnTo>
                  <a:pt x="194868" y="40276"/>
                </a:lnTo>
                <a:lnTo>
                  <a:pt x="186242" y="30779"/>
                </a:lnTo>
                <a:lnTo>
                  <a:pt x="177300" y="23015"/>
                </a:lnTo>
                <a:lnTo>
                  <a:pt x="167246" y="16226"/>
                </a:lnTo>
                <a:lnTo>
                  <a:pt x="156421" y="10611"/>
                </a:lnTo>
                <a:lnTo>
                  <a:pt x="144971" y="6175"/>
                </a:lnTo>
                <a:lnTo>
                  <a:pt x="133041" y="2924"/>
                </a:lnTo>
                <a:lnTo>
                  <a:pt x="120776" y="864"/>
                </a:lnTo>
                <a:lnTo>
                  <a:pt x="108322" y="0"/>
                </a:lnTo>
                <a:lnTo>
                  <a:pt x="95824" y="338"/>
                </a:lnTo>
                <a:lnTo>
                  <a:pt x="83427" y="1884"/>
                </a:lnTo>
                <a:lnTo>
                  <a:pt x="71277" y="4643"/>
                </a:lnTo>
                <a:lnTo>
                  <a:pt x="59519" y="8623"/>
                </a:lnTo>
                <a:lnTo>
                  <a:pt x="48299" y="13827"/>
                </a:lnTo>
                <a:lnTo>
                  <a:pt x="37763" y="20263"/>
                </a:lnTo>
                <a:lnTo>
                  <a:pt x="29417" y="26540"/>
                </a:lnTo>
                <a:lnTo>
                  <a:pt x="20107" y="35509"/>
                </a:lnTo>
                <a:lnTo>
                  <a:pt x="12547" y="45246"/>
                </a:lnTo>
                <a:lnTo>
                  <a:pt x="6746" y="55592"/>
                </a:lnTo>
                <a:lnTo>
                  <a:pt x="2715" y="66387"/>
                </a:lnTo>
                <a:lnTo>
                  <a:pt x="463" y="77473"/>
                </a:lnTo>
                <a:lnTo>
                  <a:pt x="0" y="88692"/>
                </a:lnTo>
                <a:lnTo>
                  <a:pt x="1335" y="99884"/>
                </a:lnTo>
                <a:lnTo>
                  <a:pt x="4478" y="110890"/>
                </a:lnTo>
                <a:lnTo>
                  <a:pt x="9439" y="121553"/>
                </a:lnTo>
                <a:lnTo>
                  <a:pt x="16227" y="131712"/>
                </a:lnTo>
                <a:lnTo>
                  <a:pt x="24853" y="141210"/>
                </a:lnTo>
                <a:lnTo>
                  <a:pt x="33796" y="148974"/>
                </a:lnTo>
                <a:lnTo>
                  <a:pt x="43849" y="155762"/>
                </a:lnTo>
                <a:lnTo>
                  <a:pt x="54674" y="161377"/>
                </a:lnTo>
                <a:lnTo>
                  <a:pt x="66124" y="165813"/>
                </a:lnTo>
                <a:lnTo>
                  <a:pt x="78054" y="169064"/>
                </a:lnTo>
                <a:lnTo>
                  <a:pt x="90319" y="171125"/>
                </a:lnTo>
                <a:lnTo>
                  <a:pt x="102773" y="171989"/>
                </a:lnTo>
                <a:lnTo>
                  <a:pt x="115272" y="171651"/>
                </a:lnTo>
                <a:close/>
              </a:path>
            </a:pathLst>
          </a:custGeom>
          <a:solidFill>
            <a:srgbClr val="B8DD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71" name="object 219"/>
          <p:cNvSpPr>
            <a:spLocks/>
          </p:cNvSpPr>
          <p:nvPr/>
        </p:nvSpPr>
        <p:spPr bwMode="auto">
          <a:xfrm>
            <a:off x="4378325" y="3163888"/>
            <a:ext cx="139700" cy="114300"/>
          </a:xfrm>
          <a:custGeom>
            <a:avLst/>
            <a:gdLst>
              <a:gd name="T0" fmla="*/ 79820 w 140398"/>
              <a:gd name="T1" fmla="*/ 112546 h 114824"/>
              <a:gd name="T2" fmla="*/ 91898 w 140398"/>
              <a:gd name="T3" fmla="*/ 110029 h 114824"/>
              <a:gd name="T4" fmla="*/ 103413 w 140398"/>
              <a:gd name="T5" fmla="*/ 105681 h 114824"/>
              <a:gd name="T6" fmla="*/ 114043 w 140398"/>
              <a:gd name="T7" fmla="*/ 99472 h 114824"/>
              <a:gd name="T8" fmla="*/ 123105 w 140398"/>
              <a:gd name="T9" fmla="*/ 92073 h 114824"/>
              <a:gd name="T10" fmla="*/ 130719 w 140398"/>
              <a:gd name="T11" fmla="*/ 82717 h 114824"/>
              <a:gd name="T12" fmla="*/ 135804 w 140398"/>
              <a:gd name="T13" fmla="*/ 72440 h 114824"/>
              <a:gd name="T14" fmla="*/ 138314 w 140398"/>
              <a:gd name="T15" fmla="*/ 61595 h 114824"/>
              <a:gd name="T16" fmla="*/ 138203 w 140398"/>
              <a:gd name="T17" fmla="*/ 50534 h 114824"/>
              <a:gd name="T18" fmla="*/ 135423 w 140398"/>
              <a:gd name="T19" fmla="*/ 39612 h 114824"/>
              <a:gd name="T20" fmla="*/ 129930 w 140398"/>
              <a:gd name="T21" fmla="*/ 29179 h 114824"/>
              <a:gd name="T22" fmla="*/ 121675 w 140398"/>
              <a:gd name="T23" fmla="*/ 19588 h 114824"/>
              <a:gd name="T24" fmla="*/ 116028 w 140398"/>
              <a:gd name="T25" fmla="*/ 14680 h 114824"/>
              <a:gd name="T26" fmla="*/ 106002 w 140398"/>
              <a:gd name="T27" fmla="*/ 8380 h 114824"/>
              <a:gd name="T28" fmla="*/ 94879 w 140398"/>
              <a:gd name="T29" fmla="*/ 3833 h 114824"/>
              <a:gd name="T30" fmla="*/ 82991 w 140398"/>
              <a:gd name="T31" fmla="*/ 1040 h 114824"/>
              <a:gd name="T32" fmla="*/ 70672 w 140398"/>
              <a:gd name="T33" fmla="*/ 0 h 114824"/>
              <a:gd name="T34" fmla="*/ 58255 w 140398"/>
              <a:gd name="T35" fmla="*/ 712 h 114824"/>
              <a:gd name="T36" fmla="*/ 46071 w 140398"/>
              <a:gd name="T37" fmla="*/ 3175 h 114824"/>
              <a:gd name="T38" fmla="*/ 34450 w 140398"/>
              <a:gd name="T39" fmla="*/ 7394 h 114824"/>
              <a:gd name="T40" fmla="*/ 23728 w 140398"/>
              <a:gd name="T41" fmla="*/ 13365 h 114824"/>
              <a:gd name="T42" fmla="*/ 15660 w 140398"/>
              <a:gd name="T43" fmla="*/ 19836 h 114824"/>
              <a:gd name="T44" fmla="*/ 7799 w 140398"/>
              <a:gd name="T45" fmla="*/ 29221 h 114824"/>
              <a:gd name="T46" fmla="*/ 2578 w 140398"/>
              <a:gd name="T47" fmla="*/ 39591 h 114824"/>
              <a:gd name="T48" fmla="*/ 0 w 140398"/>
              <a:gd name="T49" fmla="*/ 50571 h 114824"/>
              <a:gd name="T50" fmla="*/ 63 w 140398"/>
              <a:gd name="T51" fmla="*/ 61797 h 114824"/>
              <a:gd name="T52" fmla="*/ 2765 w 140398"/>
              <a:gd name="T53" fmla="*/ 72898 h 114824"/>
              <a:gd name="T54" fmla="*/ 8110 w 140398"/>
              <a:gd name="T55" fmla="*/ 83504 h 114824"/>
              <a:gd name="T56" fmla="*/ 16098 w 140398"/>
              <a:gd name="T57" fmla="*/ 93249 h 114824"/>
              <a:gd name="T58" fmla="*/ 22358 w 140398"/>
              <a:gd name="T59" fmla="*/ 98641 h 114824"/>
              <a:gd name="T60" fmla="*/ 32380 w 140398"/>
              <a:gd name="T61" fmla="*/ 104859 h 114824"/>
              <a:gd name="T62" fmla="*/ 43462 w 140398"/>
              <a:gd name="T63" fmla="*/ 109388 h 114824"/>
              <a:gd name="T64" fmla="*/ 55278 w 140398"/>
              <a:gd name="T65" fmla="*/ 112197 h 114824"/>
              <a:gd name="T66" fmla="*/ 67506 w 140398"/>
              <a:gd name="T67" fmla="*/ 113259 h 114824"/>
              <a:gd name="T68" fmla="*/ 79820 w 140398"/>
              <a:gd name="T69" fmla="*/ 112546 h 11482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40398" h="114824">
                <a:moveTo>
                  <a:pt x="81023" y="114101"/>
                </a:moveTo>
                <a:lnTo>
                  <a:pt x="93282" y="111549"/>
                </a:lnTo>
                <a:lnTo>
                  <a:pt x="104971" y="107141"/>
                </a:lnTo>
                <a:lnTo>
                  <a:pt x="115762" y="100846"/>
                </a:lnTo>
                <a:lnTo>
                  <a:pt x="124959" y="93345"/>
                </a:lnTo>
                <a:lnTo>
                  <a:pt x="132688" y="83860"/>
                </a:lnTo>
                <a:lnTo>
                  <a:pt x="137850" y="73441"/>
                </a:lnTo>
                <a:lnTo>
                  <a:pt x="140398" y="62446"/>
                </a:lnTo>
                <a:lnTo>
                  <a:pt x="140285" y="51233"/>
                </a:lnTo>
                <a:lnTo>
                  <a:pt x="137463" y="40159"/>
                </a:lnTo>
                <a:lnTo>
                  <a:pt x="131887" y="29582"/>
                </a:lnTo>
                <a:lnTo>
                  <a:pt x="123508" y="19859"/>
                </a:lnTo>
                <a:lnTo>
                  <a:pt x="117777" y="14883"/>
                </a:lnTo>
                <a:lnTo>
                  <a:pt x="107599" y="8496"/>
                </a:lnTo>
                <a:lnTo>
                  <a:pt x="96308" y="3887"/>
                </a:lnTo>
                <a:lnTo>
                  <a:pt x="84242" y="1055"/>
                </a:lnTo>
                <a:lnTo>
                  <a:pt x="71737" y="0"/>
                </a:lnTo>
                <a:lnTo>
                  <a:pt x="59133" y="721"/>
                </a:lnTo>
                <a:lnTo>
                  <a:pt x="46764" y="3220"/>
                </a:lnTo>
                <a:lnTo>
                  <a:pt x="34969" y="7496"/>
                </a:lnTo>
                <a:lnTo>
                  <a:pt x="24086" y="13550"/>
                </a:lnTo>
                <a:lnTo>
                  <a:pt x="15896" y="20110"/>
                </a:lnTo>
                <a:lnTo>
                  <a:pt x="7916" y="29625"/>
                </a:lnTo>
                <a:lnTo>
                  <a:pt x="2617" y="40137"/>
                </a:lnTo>
                <a:lnTo>
                  <a:pt x="0" y="51270"/>
                </a:lnTo>
                <a:lnTo>
                  <a:pt x="63" y="62651"/>
                </a:lnTo>
                <a:lnTo>
                  <a:pt x="2807" y="73905"/>
                </a:lnTo>
                <a:lnTo>
                  <a:pt x="8233" y="84658"/>
                </a:lnTo>
                <a:lnTo>
                  <a:pt x="16340" y="94536"/>
                </a:lnTo>
                <a:lnTo>
                  <a:pt x="22695" y="100003"/>
                </a:lnTo>
                <a:lnTo>
                  <a:pt x="32868" y="106308"/>
                </a:lnTo>
                <a:lnTo>
                  <a:pt x="44116" y="110899"/>
                </a:lnTo>
                <a:lnTo>
                  <a:pt x="56111" y="113747"/>
                </a:lnTo>
                <a:lnTo>
                  <a:pt x="68523" y="114824"/>
                </a:lnTo>
                <a:lnTo>
                  <a:pt x="81023" y="114101"/>
                </a:lnTo>
                <a:close/>
              </a:path>
            </a:pathLst>
          </a:custGeom>
          <a:solidFill>
            <a:srgbClr val="DBEC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72" name="object 220"/>
          <p:cNvSpPr>
            <a:spLocks/>
          </p:cNvSpPr>
          <p:nvPr/>
        </p:nvSpPr>
        <p:spPr bwMode="auto">
          <a:xfrm>
            <a:off x="4413250" y="3192463"/>
            <a:ext cx="69850" cy="57150"/>
          </a:xfrm>
          <a:custGeom>
            <a:avLst/>
            <a:gdLst>
              <a:gd name="T0" fmla="*/ 46428 w 69794"/>
              <a:gd name="T1" fmla="*/ 54846 h 57462"/>
              <a:gd name="T2" fmla="*/ 57389 w 69794"/>
              <a:gd name="T3" fmla="*/ 49480 h 57462"/>
              <a:gd name="T4" fmla="*/ 65975 w 69794"/>
              <a:gd name="T5" fmla="*/ 41591 h 57462"/>
              <a:gd name="T6" fmla="*/ 69962 w 69794"/>
              <a:gd name="T7" fmla="*/ 31032 h 57462"/>
              <a:gd name="T8" fmla="*/ 68395 w 69794"/>
              <a:gd name="T9" fmla="*/ 20002 h 57462"/>
              <a:gd name="T10" fmla="*/ 61271 w 69794"/>
              <a:gd name="T11" fmla="*/ 10154 h 57462"/>
              <a:gd name="T12" fmla="*/ 58621 w 69794"/>
              <a:gd name="T13" fmla="*/ 7666 h 57462"/>
              <a:gd name="T14" fmla="*/ 48271 w 69794"/>
              <a:gd name="T15" fmla="*/ 1993 h 57462"/>
              <a:gd name="T16" fmla="*/ 36222 w 69794"/>
              <a:gd name="T17" fmla="*/ 0 h 57462"/>
              <a:gd name="T18" fmla="*/ 23738 w 69794"/>
              <a:gd name="T19" fmla="*/ 1686 h 57462"/>
              <a:gd name="T20" fmla="*/ 12079 w 69794"/>
              <a:gd name="T21" fmla="*/ 7050 h 57462"/>
              <a:gd name="T22" fmla="*/ 4025 w 69794"/>
              <a:gd name="T23" fmla="*/ 14939 h 57462"/>
              <a:gd name="T24" fmla="*/ 0 w 69794"/>
              <a:gd name="T25" fmla="*/ 25499 h 57462"/>
              <a:gd name="T26" fmla="*/ 1261 w 69794"/>
              <a:gd name="T27" fmla="*/ 36528 h 57462"/>
              <a:gd name="T28" fmla="*/ 8198 w 69794"/>
              <a:gd name="T29" fmla="*/ 46377 h 57462"/>
              <a:gd name="T30" fmla="*/ 11105 w 69794"/>
              <a:gd name="T31" fmla="*/ 48864 h 57462"/>
              <a:gd name="T32" fmla="*/ 22022 w 69794"/>
              <a:gd name="T33" fmla="*/ 54538 h 57462"/>
              <a:gd name="T34" fmla="*/ 34217 w 69794"/>
              <a:gd name="T35" fmla="*/ 56531 h 57462"/>
              <a:gd name="T36" fmla="*/ 46428 w 69794"/>
              <a:gd name="T37" fmla="*/ 54846 h 5746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9794" h="57462">
                <a:moveTo>
                  <a:pt x="46317" y="55749"/>
                </a:moveTo>
                <a:lnTo>
                  <a:pt x="57251" y="50295"/>
                </a:lnTo>
                <a:lnTo>
                  <a:pt x="65816" y="42276"/>
                </a:lnTo>
                <a:lnTo>
                  <a:pt x="69794" y="31542"/>
                </a:lnTo>
                <a:lnTo>
                  <a:pt x="68230" y="20331"/>
                </a:lnTo>
                <a:lnTo>
                  <a:pt x="61124" y="10321"/>
                </a:lnTo>
                <a:lnTo>
                  <a:pt x="58480" y="7792"/>
                </a:lnTo>
                <a:lnTo>
                  <a:pt x="48154" y="2026"/>
                </a:lnTo>
                <a:lnTo>
                  <a:pt x="36135" y="0"/>
                </a:lnTo>
                <a:lnTo>
                  <a:pt x="23681" y="1713"/>
                </a:lnTo>
                <a:lnTo>
                  <a:pt x="12049" y="7166"/>
                </a:lnTo>
                <a:lnTo>
                  <a:pt x="4016" y="15185"/>
                </a:lnTo>
                <a:lnTo>
                  <a:pt x="0" y="25919"/>
                </a:lnTo>
                <a:lnTo>
                  <a:pt x="1258" y="37130"/>
                </a:lnTo>
                <a:lnTo>
                  <a:pt x="8177" y="47141"/>
                </a:lnTo>
                <a:lnTo>
                  <a:pt x="11078" y="49669"/>
                </a:lnTo>
                <a:lnTo>
                  <a:pt x="21968" y="55436"/>
                </a:lnTo>
                <a:lnTo>
                  <a:pt x="34136" y="57462"/>
                </a:lnTo>
                <a:lnTo>
                  <a:pt x="46317" y="55749"/>
                </a:lnTo>
                <a:close/>
              </a:path>
            </a:pathLst>
          </a:cu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73" name="object 221"/>
          <p:cNvSpPr>
            <a:spLocks/>
          </p:cNvSpPr>
          <p:nvPr/>
        </p:nvSpPr>
        <p:spPr bwMode="auto">
          <a:xfrm>
            <a:off x="561975" y="404813"/>
            <a:ext cx="7926388" cy="5995987"/>
          </a:xfrm>
          <a:custGeom>
            <a:avLst/>
            <a:gdLst>
              <a:gd name="T0" fmla="*/ 6395148 w 7927484"/>
              <a:gd name="T1" fmla="*/ 2088840 h 5994890"/>
              <a:gd name="T2" fmla="*/ 4872804 w 7927484"/>
              <a:gd name="T3" fmla="*/ 2088840 h 5994890"/>
              <a:gd name="T4" fmla="*/ 4872804 w 7927484"/>
              <a:gd name="T5" fmla="*/ 3178337 h 5994890"/>
              <a:gd name="T6" fmla="*/ 6395148 w 7927484"/>
              <a:gd name="T7" fmla="*/ 3178337 h 5994890"/>
              <a:gd name="T8" fmla="*/ 6395148 w 7927484"/>
              <a:gd name="T9" fmla="*/ 2088840 h 59948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927484" h="5994890">
                <a:moveTo>
                  <a:pt x="6397801" y="2087694"/>
                </a:moveTo>
                <a:lnTo>
                  <a:pt x="4874826" y="2087694"/>
                </a:lnTo>
                <a:lnTo>
                  <a:pt x="4874826" y="3176594"/>
                </a:lnTo>
                <a:lnTo>
                  <a:pt x="6397801" y="3176594"/>
                </a:lnTo>
                <a:lnTo>
                  <a:pt x="6397801" y="2087694"/>
                </a:lnTo>
                <a:close/>
              </a:path>
            </a:pathLst>
          </a:cu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74" name="object 222"/>
          <p:cNvSpPr>
            <a:spLocks/>
          </p:cNvSpPr>
          <p:nvPr/>
        </p:nvSpPr>
        <p:spPr bwMode="auto">
          <a:xfrm>
            <a:off x="6273800" y="2805113"/>
            <a:ext cx="93663" cy="185737"/>
          </a:xfrm>
          <a:custGeom>
            <a:avLst/>
            <a:gdLst>
              <a:gd name="T0" fmla="*/ 92449 w 94276"/>
              <a:gd name="T1" fmla="*/ 5436 h 185654"/>
              <a:gd name="T2" fmla="*/ 72734 w 94276"/>
              <a:gd name="T3" fmla="*/ 0 h 185654"/>
              <a:gd name="T4" fmla="*/ 0 w 94276"/>
              <a:gd name="T5" fmla="*/ 180481 h 185654"/>
              <a:gd name="T6" fmla="*/ 19715 w 94276"/>
              <a:gd name="T7" fmla="*/ 185903 h 185654"/>
              <a:gd name="T8" fmla="*/ 92449 w 94276"/>
              <a:gd name="T9" fmla="*/ 5436 h 1856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4276" h="185654">
                <a:moveTo>
                  <a:pt x="94276" y="5430"/>
                </a:moveTo>
                <a:lnTo>
                  <a:pt x="74171" y="0"/>
                </a:lnTo>
                <a:lnTo>
                  <a:pt x="0" y="180238"/>
                </a:lnTo>
                <a:lnTo>
                  <a:pt x="20105" y="185654"/>
                </a:lnTo>
                <a:lnTo>
                  <a:pt x="94276" y="5430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75" name="object 223"/>
          <p:cNvSpPr>
            <a:spLocks/>
          </p:cNvSpPr>
          <p:nvPr/>
        </p:nvSpPr>
        <p:spPr bwMode="auto">
          <a:xfrm>
            <a:off x="6257925" y="2962275"/>
            <a:ext cx="63500" cy="92075"/>
          </a:xfrm>
          <a:custGeom>
            <a:avLst/>
            <a:gdLst>
              <a:gd name="T0" fmla="*/ 5274 w 63580"/>
              <a:gd name="T1" fmla="*/ 46390 h 91183"/>
              <a:gd name="T2" fmla="*/ 4167 w 63580"/>
              <a:gd name="T3" fmla="*/ 61914 h 91183"/>
              <a:gd name="T4" fmla="*/ 2894 w 63580"/>
              <a:gd name="T5" fmla="*/ 75679 h 91183"/>
              <a:gd name="T6" fmla="*/ 1298 w 63580"/>
              <a:gd name="T7" fmla="*/ 87419 h 91183"/>
              <a:gd name="T8" fmla="*/ 0 w 63580"/>
              <a:gd name="T9" fmla="*/ 93886 h 91183"/>
              <a:gd name="T10" fmla="*/ 5092 w 63580"/>
              <a:gd name="T11" fmla="*/ 85348 h 91183"/>
              <a:gd name="T12" fmla="*/ 12020 w 63580"/>
              <a:gd name="T13" fmla="*/ 75275 h 91183"/>
              <a:gd name="T14" fmla="*/ 20510 w 63580"/>
              <a:gd name="T15" fmla="*/ 63896 h 91183"/>
              <a:gd name="T16" fmla="*/ 29031 w 63580"/>
              <a:gd name="T17" fmla="*/ 53013 h 91183"/>
              <a:gd name="T18" fmla="*/ 38674 w 63580"/>
              <a:gd name="T19" fmla="*/ 42566 h 91183"/>
              <a:gd name="T20" fmla="*/ 47404 w 63580"/>
              <a:gd name="T21" fmla="*/ 33342 h 91183"/>
              <a:gd name="T22" fmla="*/ 55929 w 63580"/>
              <a:gd name="T23" fmla="*/ 24743 h 91183"/>
              <a:gd name="T24" fmla="*/ 63340 w 63580"/>
              <a:gd name="T25" fmla="*/ 17671 h 91183"/>
              <a:gd name="T26" fmla="*/ 2638 w 63580"/>
              <a:gd name="T27" fmla="*/ 0 h 91183"/>
              <a:gd name="T28" fmla="*/ 3720 w 63580"/>
              <a:gd name="T29" fmla="*/ 8152 h 91183"/>
              <a:gd name="T30" fmla="*/ 4628 w 63580"/>
              <a:gd name="T31" fmla="*/ 21520 h 91183"/>
              <a:gd name="T32" fmla="*/ 5183 w 63580"/>
              <a:gd name="T33" fmla="*/ 37447 h 91183"/>
              <a:gd name="T34" fmla="*/ 5274 w 63580"/>
              <a:gd name="T35" fmla="*/ 46390 h 9118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3580" h="91183">
                <a:moveTo>
                  <a:pt x="5295" y="45055"/>
                </a:moveTo>
                <a:lnTo>
                  <a:pt x="4182" y="60132"/>
                </a:lnTo>
                <a:lnTo>
                  <a:pt x="2906" y="73501"/>
                </a:lnTo>
                <a:lnTo>
                  <a:pt x="1304" y="84902"/>
                </a:lnTo>
                <a:lnTo>
                  <a:pt x="0" y="91183"/>
                </a:lnTo>
                <a:lnTo>
                  <a:pt x="5110" y="82891"/>
                </a:lnTo>
                <a:lnTo>
                  <a:pt x="12065" y="73109"/>
                </a:lnTo>
                <a:lnTo>
                  <a:pt x="20588" y="62057"/>
                </a:lnTo>
                <a:lnTo>
                  <a:pt x="29142" y="51486"/>
                </a:lnTo>
                <a:lnTo>
                  <a:pt x="38821" y="41342"/>
                </a:lnTo>
                <a:lnTo>
                  <a:pt x="47584" y="32382"/>
                </a:lnTo>
                <a:lnTo>
                  <a:pt x="56141" y="24031"/>
                </a:lnTo>
                <a:lnTo>
                  <a:pt x="63580" y="17162"/>
                </a:lnTo>
                <a:lnTo>
                  <a:pt x="2647" y="0"/>
                </a:lnTo>
                <a:lnTo>
                  <a:pt x="3735" y="7918"/>
                </a:lnTo>
                <a:lnTo>
                  <a:pt x="4646" y="20902"/>
                </a:lnTo>
                <a:lnTo>
                  <a:pt x="5204" y="36369"/>
                </a:lnTo>
                <a:lnTo>
                  <a:pt x="5295" y="45055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76" name="object 224"/>
          <p:cNvSpPr>
            <a:spLocks/>
          </p:cNvSpPr>
          <p:nvPr/>
        </p:nvSpPr>
        <p:spPr bwMode="auto">
          <a:xfrm>
            <a:off x="6321425" y="2741613"/>
            <a:ext cx="63500" cy="92075"/>
          </a:xfrm>
          <a:custGeom>
            <a:avLst/>
            <a:gdLst>
              <a:gd name="T0" fmla="*/ 57092 w 64887"/>
              <a:gd name="T1" fmla="*/ 93854 h 91198"/>
              <a:gd name="T2" fmla="*/ 56642 w 64887"/>
              <a:gd name="T3" fmla="*/ 85722 h 91198"/>
              <a:gd name="T4" fmla="*/ 55842 w 64887"/>
              <a:gd name="T5" fmla="*/ 72403 h 91198"/>
              <a:gd name="T6" fmla="*/ 55517 w 64887"/>
              <a:gd name="T7" fmla="*/ 56528 h 91198"/>
              <a:gd name="T8" fmla="*/ 55850 w 64887"/>
              <a:gd name="T9" fmla="*/ 47486 h 91198"/>
              <a:gd name="T10" fmla="*/ 56357 w 64887"/>
              <a:gd name="T11" fmla="*/ 31966 h 91198"/>
              <a:gd name="T12" fmla="*/ 57672 w 64887"/>
              <a:gd name="T13" fmla="*/ 18205 h 91198"/>
              <a:gd name="T14" fmla="*/ 59491 w 64887"/>
              <a:gd name="T15" fmla="*/ 6474 h 91198"/>
              <a:gd name="T16" fmla="*/ 60815 w 64887"/>
              <a:gd name="T17" fmla="*/ 0 h 91198"/>
              <a:gd name="T18" fmla="*/ 55915 w 64887"/>
              <a:gd name="T19" fmla="*/ 8385 h 91198"/>
              <a:gd name="T20" fmla="*/ 49101 w 64887"/>
              <a:gd name="T21" fmla="*/ 18259 h 91198"/>
              <a:gd name="T22" fmla="*/ 40865 w 64887"/>
              <a:gd name="T23" fmla="*/ 29405 h 91198"/>
              <a:gd name="T24" fmla="*/ 32259 w 64887"/>
              <a:gd name="T25" fmla="*/ 40853 h 91198"/>
              <a:gd name="T26" fmla="*/ 23719 w 64887"/>
              <a:gd name="T27" fmla="*/ 51296 h 91198"/>
              <a:gd name="T28" fmla="*/ 15420 w 64887"/>
              <a:gd name="T29" fmla="*/ 60522 h 91198"/>
              <a:gd name="T30" fmla="*/ 7099 w 64887"/>
              <a:gd name="T31" fmla="*/ 69121 h 91198"/>
              <a:gd name="T32" fmla="*/ 0 w 64887"/>
              <a:gd name="T33" fmla="*/ 76192 h 91198"/>
              <a:gd name="T34" fmla="*/ 57092 w 64887"/>
              <a:gd name="T35" fmla="*/ 93854 h 9119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4887" h="91198">
                <a:moveTo>
                  <a:pt x="60915" y="91198"/>
                </a:moveTo>
                <a:lnTo>
                  <a:pt x="60435" y="83296"/>
                </a:lnTo>
                <a:lnTo>
                  <a:pt x="59582" y="70353"/>
                </a:lnTo>
                <a:lnTo>
                  <a:pt x="59235" y="54929"/>
                </a:lnTo>
                <a:lnTo>
                  <a:pt x="59591" y="46142"/>
                </a:lnTo>
                <a:lnTo>
                  <a:pt x="60131" y="31061"/>
                </a:lnTo>
                <a:lnTo>
                  <a:pt x="61534" y="17690"/>
                </a:lnTo>
                <a:lnTo>
                  <a:pt x="63475" y="6291"/>
                </a:lnTo>
                <a:lnTo>
                  <a:pt x="64887" y="0"/>
                </a:lnTo>
                <a:lnTo>
                  <a:pt x="59659" y="8148"/>
                </a:lnTo>
                <a:lnTo>
                  <a:pt x="52390" y="17742"/>
                </a:lnTo>
                <a:lnTo>
                  <a:pt x="43602" y="28573"/>
                </a:lnTo>
                <a:lnTo>
                  <a:pt x="34420" y="39697"/>
                </a:lnTo>
                <a:lnTo>
                  <a:pt x="25307" y="49844"/>
                </a:lnTo>
                <a:lnTo>
                  <a:pt x="16453" y="58809"/>
                </a:lnTo>
                <a:lnTo>
                  <a:pt x="7574" y="67165"/>
                </a:lnTo>
                <a:lnTo>
                  <a:pt x="0" y="74035"/>
                </a:lnTo>
                <a:lnTo>
                  <a:pt x="60915" y="91198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77" name="object 225"/>
          <p:cNvSpPr>
            <a:spLocks/>
          </p:cNvSpPr>
          <p:nvPr/>
        </p:nvSpPr>
        <p:spPr bwMode="auto">
          <a:xfrm>
            <a:off x="5746750" y="3043238"/>
            <a:ext cx="109538" cy="88900"/>
          </a:xfrm>
          <a:custGeom>
            <a:avLst/>
            <a:gdLst>
              <a:gd name="T0" fmla="*/ 14662 w 110339"/>
              <a:gd name="T1" fmla="*/ 0 h 89383"/>
              <a:gd name="T2" fmla="*/ 0 w 110339"/>
              <a:gd name="T3" fmla="*/ 11936 h 89383"/>
              <a:gd name="T4" fmla="*/ 93292 w 110339"/>
              <a:gd name="T5" fmla="*/ 87942 h 89383"/>
              <a:gd name="T6" fmla="*/ 107954 w 110339"/>
              <a:gd name="T7" fmla="*/ 75991 h 89383"/>
              <a:gd name="T8" fmla="*/ 14662 w 110339"/>
              <a:gd name="T9" fmla="*/ 0 h 893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0339" h="89383">
                <a:moveTo>
                  <a:pt x="14986" y="0"/>
                </a:moveTo>
                <a:lnTo>
                  <a:pt x="0" y="12132"/>
                </a:lnTo>
                <a:lnTo>
                  <a:pt x="95353" y="89383"/>
                </a:lnTo>
                <a:lnTo>
                  <a:pt x="110339" y="77236"/>
                </a:lnTo>
                <a:lnTo>
                  <a:pt x="14986" y="0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78" name="object 226"/>
          <p:cNvSpPr>
            <a:spLocks/>
          </p:cNvSpPr>
          <p:nvPr/>
        </p:nvSpPr>
        <p:spPr bwMode="auto">
          <a:xfrm>
            <a:off x="5811838" y="3094038"/>
            <a:ext cx="98425" cy="80962"/>
          </a:xfrm>
          <a:custGeom>
            <a:avLst/>
            <a:gdLst>
              <a:gd name="T0" fmla="*/ 18802 w 98001"/>
              <a:gd name="T1" fmla="*/ 44153 h 80466"/>
              <a:gd name="T2" fmla="*/ 33084 w 98001"/>
              <a:gd name="T3" fmla="*/ 49707 h 80466"/>
              <a:gd name="T4" fmla="*/ 47612 w 98001"/>
              <a:gd name="T5" fmla="*/ 55892 h 80466"/>
              <a:gd name="T6" fmla="*/ 49639 w 98001"/>
              <a:gd name="T7" fmla="*/ 56825 h 80466"/>
              <a:gd name="T8" fmla="*/ 63870 w 98001"/>
              <a:gd name="T9" fmla="*/ 62879 h 80466"/>
              <a:gd name="T10" fmla="*/ 76604 w 98001"/>
              <a:gd name="T11" fmla="*/ 68855 h 80466"/>
              <a:gd name="T12" fmla="*/ 87641 w 98001"/>
              <a:gd name="T13" fmla="*/ 74670 h 80466"/>
              <a:gd name="T14" fmla="*/ 96784 w 98001"/>
              <a:gd name="T15" fmla="*/ 80245 h 80466"/>
              <a:gd name="T16" fmla="*/ 99279 w 98001"/>
              <a:gd name="T17" fmla="*/ 81963 h 80466"/>
              <a:gd name="T18" fmla="*/ 92654 w 98001"/>
              <a:gd name="T19" fmla="*/ 74124 h 80466"/>
              <a:gd name="T20" fmla="*/ 85125 w 98001"/>
              <a:gd name="T21" fmla="*/ 64288 h 80466"/>
              <a:gd name="T22" fmla="*/ 76821 w 98001"/>
              <a:gd name="T23" fmla="*/ 52993 h 80466"/>
              <a:gd name="T24" fmla="*/ 68433 w 98001"/>
              <a:gd name="T25" fmla="*/ 41527 h 80466"/>
              <a:gd name="T26" fmla="*/ 60713 w 98001"/>
              <a:gd name="T27" fmla="*/ 29161 h 80466"/>
              <a:gd name="T28" fmla="*/ 54568 w 98001"/>
              <a:gd name="T29" fmla="*/ 18167 h 80466"/>
              <a:gd name="T30" fmla="*/ 49186 w 98001"/>
              <a:gd name="T31" fmla="*/ 7484 h 80466"/>
              <a:gd name="T32" fmla="*/ 45617 w 98001"/>
              <a:gd name="T33" fmla="*/ 0 h 80466"/>
              <a:gd name="T34" fmla="*/ 0 w 98001"/>
              <a:gd name="T35" fmla="*/ 37146 h 80466"/>
              <a:gd name="T36" fmla="*/ 7022 w 98001"/>
              <a:gd name="T37" fmla="*/ 39784 h 80466"/>
              <a:gd name="T38" fmla="*/ 18802 w 98001"/>
              <a:gd name="T39" fmla="*/ 44153 h 8046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8001" h="80466">
                <a:moveTo>
                  <a:pt x="18560" y="43347"/>
                </a:moveTo>
                <a:lnTo>
                  <a:pt x="32658" y="48798"/>
                </a:lnTo>
                <a:lnTo>
                  <a:pt x="47000" y="54872"/>
                </a:lnTo>
                <a:lnTo>
                  <a:pt x="49000" y="55787"/>
                </a:lnTo>
                <a:lnTo>
                  <a:pt x="63048" y="61730"/>
                </a:lnTo>
                <a:lnTo>
                  <a:pt x="75618" y="67597"/>
                </a:lnTo>
                <a:lnTo>
                  <a:pt x="86513" y="73306"/>
                </a:lnTo>
                <a:lnTo>
                  <a:pt x="95539" y="78778"/>
                </a:lnTo>
                <a:lnTo>
                  <a:pt x="98001" y="80466"/>
                </a:lnTo>
                <a:lnTo>
                  <a:pt x="91462" y="72770"/>
                </a:lnTo>
                <a:lnTo>
                  <a:pt x="84029" y="63114"/>
                </a:lnTo>
                <a:lnTo>
                  <a:pt x="75832" y="52024"/>
                </a:lnTo>
                <a:lnTo>
                  <a:pt x="67552" y="40769"/>
                </a:lnTo>
                <a:lnTo>
                  <a:pt x="59932" y="28628"/>
                </a:lnTo>
                <a:lnTo>
                  <a:pt x="53866" y="17835"/>
                </a:lnTo>
                <a:lnTo>
                  <a:pt x="48553" y="7347"/>
                </a:lnTo>
                <a:lnTo>
                  <a:pt x="45029" y="0"/>
                </a:lnTo>
                <a:lnTo>
                  <a:pt x="0" y="36467"/>
                </a:lnTo>
                <a:lnTo>
                  <a:pt x="6932" y="39057"/>
                </a:lnTo>
                <a:lnTo>
                  <a:pt x="18560" y="43347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79" name="object 227"/>
          <p:cNvSpPr>
            <a:spLocks/>
          </p:cNvSpPr>
          <p:nvPr/>
        </p:nvSpPr>
        <p:spPr bwMode="auto">
          <a:xfrm>
            <a:off x="5692775" y="2998788"/>
            <a:ext cx="100013" cy="79375"/>
          </a:xfrm>
          <a:custGeom>
            <a:avLst/>
            <a:gdLst>
              <a:gd name="T0" fmla="*/ 6869 w 99325"/>
              <a:gd name="T1" fmla="*/ 7385 h 80466"/>
              <a:gd name="T2" fmla="*/ 14778 w 99325"/>
              <a:gd name="T3" fmla="*/ 16651 h 80466"/>
              <a:gd name="T4" fmla="*/ 23195 w 99325"/>
              <a:gd name="T5" fmla="*/ 27293 h 80466"/>
              <a:gd name="T6" fmla="*/ 31103 w 99325"/>
              <a:gd name="T7" fmla="*/ 38104 h 80466"/>
              <a:gd name="T8" fmla="*/ 38811 w 99325"/>
              <a:gd name="T9" fmla="*/ 49609 h 80466"/>
              <a:gd name="T10" fmla="*/ 45120 w 99325"/>
              <a:gd name="T11" fmla="*/ 59842 h 80466"/>
              <a:gd name="T12" fmla="*/ 50976 w 99325"/>
              <a:gd name="T13" fmla="*/ 69765 h 80466"/>
              <a:gd name="T14" fmla="*/ 55432 w 99325"/>
              <a:gd name="T15" fmla="*/ 77237 h 80466"/>
              <a:gd name="T16" fmla="*/ 101404 w 99325"/>
              <a:gd name="T17" fmla="*/ 42220 h 80466"/>
              <a:gd name="T18" fmla="*/ 93981 w 99325"/>
              <a:gd name="T19" fmla="*/ 39818 h 80466"/>
              <a:gd name="T20" fmla="*/ 82399 w 99325"/>
              <a:gd name="T21" fmla="*/ 35843 h 80466"/>
              <a:gd name="T22" fmla="*/ 68359 w 99325"/>
              <a:gd name="T23" fmla="*/ 30779 h 80466"/>
              <a:gd name="T24" fmla="*/ 53560 w 99325"/>
              <a:gd name="T25" fmla="*/ 25109 h 80466"/>
              <a:gd name="T26" fmla="*/ 50025 w 99325"/>
              <a:gd name="T27" fmla="*/ 23687 h 80466"/>
              <a:gd name="T28" fmla="*/ 36246 w 99325"/>
              <a:gd name="T29" fmla="*/ 17978 h 80466"/>
              <a:gd name="T30" fmla="*/ 23400 w 99325"/>
              <a:gd name="T31" fmla="*/ 12347 h 80466"/>
              <a:gd name="T32" fmla="*/ 11994 w 99325"/>
              <a:gd name="T33" fmla="*/ 6869 h 80466"/>
              <a:gd name="T34" fmla="*/ 2533 w 99325"/>
              <a:gd name="T35" fmla="*/ 1619 h 80466"/>
              <a:gd name="T36" fmla="*/ 0 w 99325"/>
              <a:gd name="T37" fmla="*/ 0 h 80466"/>
              <a:gd name="T38" fmla="*/ 6869 w 99325"/>
              <a:gd name="T39" fmla="*/ 7385 h 8046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9325" h="80466">
                <a:moveTo>
                  <a:pt x="6728" y="7693"/>
                </a:moveTo>
                <a:lnTo>
                  <a:pt x="14475" y="17347"/>
                </a:lnTo>
                <a:lnTo>
                  <a:pt x="22720" y="28434"/>
                </a:lnTo>
                <a:lnTo>
                  <a:pt x="30466" y="39697"/>
                </a:lnTo>
                <a:lnTo>
                  <a:pt x="38016" y="51683"/>
                </a:lnTo>
                <a:lnTo>
                  <a:pt x="44196" y="62344"/>
                </a:lnTo>
                <a:lnTo>
                  <a:pt x="49931" y="72681"/>
                </a:lnTo>
                <a:lnTo>
                  <a:pt x="54296" y="80466"/>
                </a:lnTo>
                <a:lnTo>
                  <a:pt x="99325" y="43984"/>
                </a:lnTo>
                <a:lnTo>
                  <a:pt x="92054" y="41482"/>
                </a:lnTo>
                <a:lnTo>
                  <a:pt x="80710" y="37341"/>
                </a:lnTo>
                <a:lnTo>
                  <a:pt x="66958" y="32066"/>
                </a:lnTo>
                <a:lnTo>
                  <a:pt x="52463" y="26159"/>
                </a:lnTo>
                <a:lnTo>
                  <a:pt x="49000" y="24678"/>
                </a:lnTo>
                <a:lnTo>
                  <a:pt x="35503" y="18729"/>
                </a:lnTo>
                <a:lnTo>
                  <a:pt x="22920" y="12863"/>
                </a:lnTo>
                <a:lnTo>
                  <a:pt x="11748" y="7156"/>
                </a:lnTo>
                <a:lnTo>
                  <a:pt x="2482" y="1687"/>
                </a:lnTo>
                <a:lnTo>
                  <a:pt x="0" y="0"/>
                </a:lnTo>
                <a:lnTo>
                  <a:pt x="6728" y="7693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80" name="object 228"/>
          <p:cNvSpPr>
            <a:spLocks/>
          </p:cNvSpPr>
          <p:nvPr/>
        </p:nvSpPr>
        <p:spPr bwMode="auto">
          <a:xfrm>
            <a:off x="6462713" y="3032125"/>
            <a:ext cx="119062" cy="82550"/>
          </a:xfrm>
          <a:custGeom>
            <a:avLst/>
            <a:gdLst>
              <a:gd name="T0" fmla="*/ 118820 w 119183"/>
              <a:gd name="T1" fmla="*/ 13642 h 82066"/>
              <a:gd name="T2" fmla="*/ 105622 w 119183"/>
              <a:gd name="T3" fmla="*/ 0 h 82066"/>
              <a:gd name="T4" fmla="*/ 0 w 119183"/>
              <a:gd name="T5" fmla="*/ 69884 h 82066"/>
              <a:gd name="T6" fmla="*/ 13182 w 119183"/>
              <a:gd name="T7" fmla="*/ 83527 h 82066"/>
              <a:gd name="T8" fmla="*/ 118820 w 119183"/>
              <a:gd name="T9" fmla="*/ 13642 h 820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9183" h="82066">
                <a:moveTo>
                  <a:pt x="119183" y="13403"/>
                </a:moveTo>
                <a:lnTo>
                  <a:pt x="105944" y="0"/>
                </a:lnTo>
                <a:lnTo>
                  <a:pt x="0" y="68662"/>
                </a:lnTo>
                <a:lnTo>
                  <a:pt x="13221" y="82066"/>
                </a:lnTo>
                <a:lnTo>
                  <a:pt x="119183" y="13403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81" name="object 229"/>
          <p:cNvSpPr>
            <a:spLocks/>
          </p:cNvSpPr>
          <p:nvPr/>
        </p:nvSpPr>
        <p:spPr bwMode="auto">
          <a:xfrm>
            <a:off x="6402388" y="3076575"/>
            <a:ext cx="103187" cy="74613"/>
          </a:xfrm>
          <a:custGeom>
            <a:avLst/>
            <a:gdLst>
              <a:gd name="T0" fmla="*/ 7559 w 103296"/>
              <a:gd name="T1" fmla="*/ 68912 h 74021"/>
              <a:gd name="T2" fmla="*/ 0 w 103296"/>
              <a:gd name="T3" fmla="*/ 75812 h 74021"/>
              <a:gd name="T4" fmla="*/ 8508 w 103296"/>
              <a:gd name="T5" fmla="*/ 71702 h 74021"/>
              <a:gd name="T6" fmla="*/ 19250 w 103296"/>
              <a:gd name="T7" fmla="*/ 67138 h 74021"/>
              <a:gd name="T8" fmla="*/ 31929 w 103296"/>
              <a:gd name="T9" fmla="*/ 62359 h 74021"/>
              <a:gd name="T10" fmla="*/ 46258 w 103296"/>
              <a:gd name="T11" fmla="*/ 57602 h 74021"/>
              <a:gd name="T12" fmla="*/ 51486 w 103296"/>
              <a:gd name="T13" fmla="*/ 56024 h 74021"/>
              <a:gd name="T14" fmla="*/ 64806 w 103296"/>
              <a:gd name="T15" fmla="*/ 51235 h 74021"/>
              <a:gd name="T16" fmla="*/ 76975 w 103296"/>
              <a:gd name="T17" fmla="*/ 47580 h 74021"/>
              <a:gd name="T18" fmla="*/ 88624 w 103296"/>
              <a:gd name="T19" fmla="*/ 44703 h 74021"/>
              <a:gd name="T20" fmla="*/ 100397 w 103296"/>
              <a:gd name="T21" fmla="*/ 42253 h 74021"/>
              <a:gd name="T22" fmla="*/ 102969 w 103296"/>
              <a:gd name="T23" fmla="*/ 41755 h 74021"/>
              <a:gd name="T24" fmla="*/ 63362 w 103296"/>
              <a:gd name="T25" fmla="*/ 0 h 74021"/>
              <a:gd name="T26" fmla="*/ 59106 w 103296"/>
              <a:gd name="T27" fmla="*/ 6572 h 74021"/>
              <a:gd name="T28" fmla="*/ 51600 w 103296"/>
              <a:gd name="T29" fmla="*/ 17449 h 74021"/>
              <a:gd name="T30" fmla="*/ 42278 w 103296"/>
              <a:gd name="T31" fmla="*/ 30116 h 74021"/>
              <a:gd name="T32" fmla="*/ 35648 w 103296"/>
              <a:gd name="T33" fmla="*/ 38447 h 74021"/>
              <a:gd name="T34" fmla="*/ 25308 w 103296"/>
              <a:gd name="T35" fmla="*/ 50092 h 74021"/>
              <a:gd name="T36" fmla="*/ 15944 w 103296"/>
              <a:gd name="T37" fmla="*/ 60316 h 74021"/>
              <a:gd name="T38" fmla="*/ 7559 w 103296"/>
              <a:gd name="T39" fmla="*/ 68912 h 7402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3296" h="74021">
                <a:moveTo>
                  <a:pt x="7583" y="67285"/>
                </a:moveTo>
                <a:lnTo>
                  <a:pt x="0" y="74021"/>
                </a:lnTo>
                <a:lnTo>
                  <a:pt x="8535" y="70009"/>
                </a:lnTo>
                <a:lnTo>
                  <a:pt x="19310" y="65553"/>
                </a:lnTo>
                <a:lnTo>
                  <a:pt x="32031" y="60886"/>
                </a:lnTo>
                <a:lnTo>
                  <a:pt x="46405" y="56242"/>
                </a:lnTo>
                <a:lnTo>
                  <a:pt x="51648" y="54701"/>
                </a:lnTo>
                <a:lnTo>
                  <a:pt x="65012" y="50025"/>
                </a:lnTo>
                <a:lnTo>
                  <a:pt x="77218" y="46455"/>
                </a:lnTo>
                <a:lnTo>
                  <a:pt x="88906" y="43647"/>
                </a:lnTo>
                <a:lnTo>
                  <a:pt x="100715" y="41255"/>
                </a:lnTo>
                <a:lnTo>
                  <a:pt x="103296" y="40769"/>
                </a:lnTo>
                <a:lnTo>
                  <a:pt x="63563" y="0"/>
                </a:lnTo>
                <a:lnTo>
                  <a:pt x="59294" y="6417"/>
                </a:lnTo>
                <a:lnTo>
                  <a:pt x="51765" y="17038"/>
                </a:lnTo>
                <a:lnTo>
                  <a:pt x="42413" y="29405"/>
                </a:lnTo>
                <a:lnTo>
                  <a:pt x="35762" y="37539"/>
                </a:lnTo>
                <a:lnTo>
                  <a:pt x="25389" y="48910"/>
                </a:lnTo>
                <a:lnTo>
                  <a:pt x="15995" y="58891"/>
                </a:lnTo>
                <a:lnTo>
                  <a:pt x="7583" y="67285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82" name="object 230"/>
          <p:cNvSpPr>
            <a:spLocks/>
          </p:cNvSpPr>
          <p:nvPr/>
        </p:nvSpPr>
        <p:spPr bwMode="auto">
          <a:xfrm>
            <a:off x="6537325" y="2995613"/>
            <a:ext cx="104775" cy="74612"/>
          </a:xfrm>
          <a:custGeom>
            <a:avLst/>
            <a:gdLst>
              <a:gd name="T0" fmla="*/ 39910 w 104620"/>
              <a:gd name="T1" fmla="*/ 75808 h 74021"/>
              <a:gd name="T2" fmla="*/ 44900 w 104620"/>
              <a:gd name="T3" fmla="*/ 69389 h 74021"/>
              <a:gd name="T4" fmla="*/ 52664 w 104620"/>
              <a:gd name="T5" fmla="*/ 58769 h 74021"/>
              <a:gd name="T6" fmla="*/ 61978 w 104620"/>
              <a:gd name="T7" fmla="*/ 46335 h 74021"/>
              <a:gd name="T8" fmla="*/ 69164 w 104620"/>
              <a:gd name="T9" fmla="*/ 37363 h 74021"/>
              <a:gd name="T10" fmla="*/ 79024 w 104620"/>
              <a:gd name="T11" fmla="*/ 25717 h 74021"/>
              <a:gd name="T12" fmla="*/ 88518 w 104620"/>
              <a:gd name="T13" fmla="*/ 15495 h 74021"/>
              <a:gd name="T14" fmla="*/ 97276 w 104620"/>
              <a:gd name="T15" fmla="*/ 6898 h 74021"/>
              <a:gd name="T16" fmla="*/ 105085 w 104620"/>
              <a:gd name="T17" fmla="*/ 0 h 74021"/>
              <a:gd name="T18" fmla="*/ 95805 w 104620"/>
              <a:gd name="T19" fmla="*/ 4102 h 74021"/>
              <a:gd name="T20" fmla="*/ 84696 w 104620"/>
              <a:gd name="T21" fmla="*/ 8667 h 74021"/>
              <a:gd name="T22" fmla="*/ 72056 w 104620"/>
              <a:gd name="T23" fmla="*/ 13446 h 74021"/>
              <a:gd name="T24" fmla="*/ 58179 w 104620"/>
              <a:gd name="T25" fmla="*/ 18198 h 74021"/>
              <a:gd name="T26" fmla="*/ 53208 w 104620"/>
              <a:gd name="T27" fmla="*/ 19771 h 74021"/>
              <a:gd name="T28" fmla="*/ 39355 w 104620"/>
              <a:gd name="T29" fmla="*/ 24470 h 74021"/>
              <a:gd name="T30" fmla="*/ 26957 w 104620"/>
              <a:gd name="T31" fmla="*/ 28078 h 74021"/>
              <a:gd name="T32" fmla="*/ 15314 w 104620"/>
              <a:gd name="T33" fmla="*/ 30923 h 74021"/>
              <a:gd name="T34" fmla="*/ 3727 w 104620"/>
              <a:gd name="T35" fmla="*/ 33336 h 74021"/>
              <a:gd name="T36" fmla="*/ 0 w 104620"/>
              <a:gd name="T37" fmla="*/ 34055 h 74021"/>
              <a:gd name="T38" fmla="*/ 39910 w 104620"/>
              <a:gd name="T39" fmla="*/ 75808 h 7402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4620" h="74021">
                <a:moveTo>
                  <a:pt x="39733" y="74021"/>
                </a:moveTo>
                <a:lnTo>
                  <a:pt x="44702" y="67753"/>
                </a:lnTo>
                <a:lnTo>
                  <a:pt x="52430" y="57383"/>
                </a:lnTo>
                <a:lnTo>
                  <a:pt x="61703" y="45243"/>
                </a:lnTo>
                <a:lnTo>
                  <a:pt x="68858" y="36482"/>
                </a:lnTo>
                <a:lnTo>
                  <a:pt x="78673" y="25111"/>
                </a:lnTo>
                <a:lnTo>
                  <a:pt x="88125" y="15129"/>
                </a:lnTo>
                <a:lnTo>
                  <a:pt x="96845" y="6735"/>
                </a:lnTo>
                <a:lnTo>
                  <a:pt x="104620" y="0"/>
                </a:lnTo>
                <a:lnTo>
                  <a:pt x="95380" y="4006"/>
                </a:lnTo>
                <a:lnTo>
                  <a:pt x="84321" y="8462"/>
                </a:lnTo>
                <a:lnTo>
                  <a:pt x="71737" y="13128"/>
                </a:lnTo>
                <a:lnTo>
                  <a:pt x="57921" y="17769"/>
                </a:lnTo>
                <a:lnTo>
                  <a:pt x="52972" y="19305"/>
                </a:lnTo>
                <a:lnTo>
                  <a:pt x="39181" y="23893"/>
                </a:lnTo>
                <a:lnTo>
                  <a:pt x="26837" y="27416"/>
                </a:lnTo>
                <a:lnTo>
                  <a:pt x="15245" y="30194"/>
                </a:lnTo>
                <a:lnTo>
                  <a:pt x="3710" y="32550"/>
                </a:lnTo>
                <a:lnTo>
                  <a:pt x="0" y="33252"/>
                </a:lnTo>
                <a:lnTo>
                  <a:pt x="39733" y="74021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83" name="object 231"/>
          <p:cNvSpPr>
            <a:spLocks/>
          </p:cNvSpPr>
          <p:nvPr/>
        </p:nvSpPr>
        <p:spPr bwMode="auto">
          <a:xfrm>
            <a:off x="5986463" y="2809875"/>
            <a:ext cx="77787" cy="188913"/>
          </a:xfrm>
          <a:custGeom>
            <a:avLst/>
            <a:gdLst>
              <a:gd name="T0" fmla="*/ 20769 w 77507"/>
              <a:gd name="T1" fmla="*/ 0 h 188683"/>
              <a:gd name="T2" fmla="*/ 0 w 77507"/>
              <a:gd name="T3" fmla="*/ 4173 h 188683"/>
              <a:gd name="T4" fmla="*/ 57562 w 77507"/>
              <a:gd name="T5" fmla="*/ 189374 h 188683"/>
              <a:gd name="T6" fmla="*/ 78350 w 77507"/>
              <a:gd name="T7" fmla="*/ 185185 h 188683"/>
              <a:gd name="T8" fmla="*/ 20769 w 77507"/>
              <a:gd name="T9" fmla="*/ 0 h 1886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7507" h="188683">
                <a:moveTo>
                  <a:pt x="20546" y="0"/>
                </a:moveTo>
                <a:lnTo>
                  <a:pt x="0" y="4158"/>
                </a:lnTo>
                <a:lnTo>
                  <a:pt x="56943" y="188683"/>
                </a:lnTo>
                <a:lnTo>
                  <a:pt x="77507" y="184510"/>
                </a:lnTo>
                <a:lnTo>
                  <a:pt x="20546" y="0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84" name="object 232"/>
          <p:cNvSpPr>
            <a:spLocks/>
          </p:cNvSpPr>
          <p:nvPr/>
        </p:nvSpPr>
        <p:spPr bwMode="auto">
          <a:xfrm>
            <a:off x="6018213" y="2973388"/>
            <a:ext cx="61912" cy="90487"/>
          </a:xfrm>
          <a:custGeom>
            <a:avLst/>
            <a:gdLst>
              <a:gd name="T0" fmla="*/ 61263 w 62239"/>
              <a:gd name="T1" fmla="*/ 0 h 90111"/>
              <a:gd name="T2" fmla="*/ 0 w 62239"/>
              <a:gd name="T3" fmla="*/ 11937 h 90111"/>
              <a:gd name="T4" fmla="*/ 5201 w 62239"/>
              <a:gd name="T5" fmla="*/ 17809 h 90111"/>
              <a:gd name="T6" fmla="*/ 13415 w 62239"/>
              <a:gd name="T7" fmla="*/ 27538 h 90111"/>
              <a:gd name="T8" fmla="*/ 22802 w 62239"/>
              <a:gd name="T9" fmla="*/ 39592 h 90111"/>
              <a:gd name="T10" fmla="*/ 29971 w 62239"/>
              <a:gd name="T11" fmla="*/ 49963 h 90111"/>
              <a:gd name="T12" fmla="*/ 38607 w 62239"/>
              <a:gd name="T13" fmla="*/ 62429 h 90111"/>
              <a:gd name="T14" fmla="*/ 46041 w 62239"/>
              <a:gd name="T15" fmla="*/ 73989 h 90111"/>
              <a:gd name="T16" fmla="*/ 52129 w 62239"/>
              <a:gd name="T17" fmla="*/ 84176 h 90111"/>
              <a:gd name="T18" fmla="*/ 56050 w 62239"/>
              <a:gd name="T19" fmla="*/ 91244 h 90111"/>
              <a:gd name="T20" fmla="*/ 55032 w 62239"/>
              <a:gd name="T21" fmla="*/ 81122 h 90111"/>
              <a:gd name="T22" fmla="*/ 54336 w 62239"/>
              <a:gd name="T23" fmla="*/ 68819 h 90111"/>
              <a:gd name="T24" fmla="*/ 54286 w 62239"/>
              <a:gd name="T25" fmla="*/ 54603 h 90111"/>
              <a:gd name="T26" fmla="*/ 54748 w 62239"/>
              <a:gd name="T27" fmla="*/ 44537 h 90111"/>
              <a:gd name="T28" fmla="*/ 56151 w 62239"/>
              <a:gd name="T29" fmla="*/ 30106 h 90111"/>
              <a:gd name="T30" fmla="*/ 58012 w 62239"/>
              <a:gd name="T31" fmla="*/ 17655 h 90111"/>
              <a:gd name="T32" fmla="*/ 60145 w 62239"/>
              <a:gd name="T33" fmla="*/ 5968 h 90111"/>
              <a:gd name="T34" fmla="*/ 61263 w 62239"/>
              <a:gd name="T35" fmla="*/ 0 h 9011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2239" h="90111">
                <a:moveTo>
                  <a:pt x="62239" y="0"/>
                </a:moveTo>
                <a:lnTo>
                  <a:pt x="0" y="11789"/>
                </a:lnTo>
                <a:lnTo>
                  <a:pt x="5284" y="17588"/>
                </a:lnTo>
                <a:lnTo>
                  <a:pt x="13629" y="27197"/>
                </a:lnTo>
                <a:lnTo>
                  <a:pt x="23165" y="39100"/>
                </a:lnTo>
                <a:lnTo>
                  <a:pt x="30448" y="49342"/>
                </a:lnTo>
                <a:lnTo>
                  <a:pt x="39222" y="61655"/>
                </a:lnTo>
                <a:lnTo>
                  <a:pt x="46774" y="73071"/>
                </a:lnTo>
                <a:lnTo>
                  <a:pt x="52959" y="83131"/>
                </a:lnTo>
                <a:lnTo>
                  <a:pt x="56943" y="90111"/>
                </a:lnTo>
                <a:lnTo>
                  <a:pt x="55909" y="80115"/>
                </a:lnTo>
                <a:lnTo>
                  <a:pt x="55202" y="67964"/>
                </a:lnTo>
                <a:lnTo>
                  <a:pt x="55151" y="53925"/>
                </a:lnTo>
                <a:lnTo>
                  <a:pt x="55620" y="43984"/>
                </a:lnTo>
                <a:lnTo>
                  <a:pt x="57046" y="29732"/>
                </a:lnTo>
                <a:lnTo>
                  <a:pt x="58936" y="17436"/>
                </a:lnTo>
                <a:lnTo>
                  <a:pt x="61103" y="5893"/>
                </a:lnTo>
                <a:lnTo>
                  <a:pt x="62239" y="0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85" name="object 233"/>
          <p:cNvSpPr>
            <a:spLocks/>
          </p:cNvSpPr>
          <p:nvPr/>
        </p:nvSpPr>
        <p:spPr bwMode="auto">
          <a:xfrm>
            <a:off x="5970588" y="2743200"/>
            <a:ext cx="61912" cy="92075"/>
          </a:xfrm>
          <a:custGeom>
            <a:avLst/>
            <a:gdLst>
              <a:gd name="T0" fmla="*/ 7001 w 62239"/>
              <a:gd name="T1" fmla="*/ 37218 h 91183"/>
              <a:gd name="T2" fmla="*/ 6515 w 62239"/>
              <a:gd name="T3" fmla="*/ 48598 h 91183"/>
              <a:gd name="T4" fmla="*/ 5111 w 62239"/>
              <a:gd name="T5" fmla="*/ 62590 h 91183"/>
              <a:gd name="T6" fmla="*/ 3251 w 62239"/>
              <a:gd name="T7" fmla="*/ 75117 h 91183"/>
              <a:gd name="T8" fmla="*/ 1117 w 62239"/>
              <a:gd name="T9" fmla="*/ 87410 h 91183"/>
              <a:gd name="T10" fmla="*/ 0 w 62239"/>
              <a:gd name="T11" fmla="*/ 93886 h 91183"/>
              <a:gd name="T12" fmla="*/ 61263 w 62239"/>
              <a:gd name="T13" fmla="*/ 80629 h 91183"/>
              <a:gd name="T14" fmla="*/ 55938 w 62239"/>
              <a:gd name="T15" fmla="*/ 74545 h 91183"/>
              <a:gd name="T16" fmla="*/ 47524 w 62239"/>
              <a:gd name="T17" fmla="*/ 64552 h 91183"/>
              <a:gd name="T18" fmla="*/ 37963 w 62239"/>
              <a:gd name="T19" fmla="*/ 52417 h 91183"/>
              <a:gd name="T20" fmla="*/ 31274 w 62239"/>
              <a:gd name="T21" fmla="*/ 43065 h 91183"/>
              <a:gd name="T22" fmla="*/ 22784 w 62239"/>
              <a:gd name="T23" fmla="*/ 30588 h 91183"/>
              <a:gd name="T24" fmla="*/ 15456 w 62239"/>
              <a:gd name="T25" fmla="*/ 18884 h 91183"/>
              <a:gd name="T26" fmla="*/ 9420 w 62239"/>
              <a:gd name="T27" fmla="*/ 8290 h 91183"/>
              <a:gd name="T28" fmla="*/ 5211 w 62239"/>
              <a:gd name="T29" fmla="*/ 0 h 91183"/>
              <a:gd name="T30" fmla="*/ 6210 w 62239"/>
              <a:gd name="T31" fmla="*/ 10224 h 91183"/>
              <a:gd name="T32" fmla="*/ 6906 w 62239"/>
              <a:gd name="T33" fmla="*/ 22802 h 91183"/>
              <a:gd name="T34" fmla="*/ 7001 w 62239"/>
              <a:gd name="T35" fmla="*/ 37218 h 9118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2239" h="91183">
                <a:moveTo>
                  <a:pt x="7112" y="36146"/>
                </a:moveTo>
                <a:lnTo>
                  <a:pt x="6619" y="47199"/>
                </a:lnTo>
                <a:lnTo>
                  <a:pt x="5192" y="60789"/>
                </a:lnTo>
                <a:lnTo>
                  <a:pt x="3302" y="72954"/>
                </a:lnTo>
                <a:lnTo>
                  <a:pt x="1135" y="84894"/>
                </a:lnTo>
                <a:lnTo>
                  <a:pt x="0" y="91183"/>
                </a:lnTo>
                <a:lnTo>
                  <a:pt x="62239" y="78308"/>
                </a:lnTo>
                <a:lnTo>
                  <a:pt x="56829" y="72400"/>
                </a:lnTo>
                <a:lnTo>
                  <a:pt x="48281" y="62695"/>
                </a:lnTo>
                <a:lnTo>
                  <a:pt x="38569" y="50908"/>
                </a:lnTo>
                <a:lnTo>
                  <a:pt x="31772" y="41826"/>
                </a:lnTo>
                <a:lnTo>
                  <a:pt x="23147" y="29708"/>
                </a:lnTo>
                <a:lnTo>
                  <a:pt x="15702" y="18341"/>
                </a:lnTo>
                <a:lnTo>
                  <a:pt x="9570" y="8051"/>
                </a:lnTo>
                <a:lnTo>
                  <a:pt x="5295" y="0"/>
                </a:lnTo>
                <a:lnTo>
                  <a:pt x="6309" y="9930"/>
                </a:lnTo>
                <a:lnTo>
                  <a:pt x="7016" y="22145"/>
                </a:lnTo>
                <a:lnTo>
                  <a:pt x="7112" y="36146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86" name="object 234"/>
          <p:cNvSpPr>
            <a:spLocks/>
          </p:cNvSpPr>
          <p:nvPr/>
        </p:nvSpPr>
        <p:spPr bwMode="auto">
          <a:xfrm>
            <a:off x="5849938" y="2911475"/>
            <a:ext cx="635000" cy="0"/>
          </a:xfrm>
          <a:custGeom>
            <a:avLst/>
            <a:gdLst>
              <a:gd name="T0" fmla="*/ 0 w 635685"/>
              <a:gd name="T1" fmla="*/ 633632 w 63568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635685">
                <a:moveTo>
                  <a:pt x="0" y="0"/>
                </a:moveTo>
                <a:lnTo>
                  <a:pt x="635685" y="0"/>
                </a:lnTo>
              </a:path>
            </a:pathLst>
          </a:custGeom>
          <a:noFill/>
          <a:ln w="18435">
            <a:solidFill>
              <a:srgbClr val="007C8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87" name="object 235"/>
          <p:cNvSpPr>
            <a:spLocks/>
          </p:cNvSpPr>
          <p:nvPr/>
        </p:nvSpPr>
        <p:spPr bwMode="auto">
          <a:xfrm>
            <a:off x="6464300" y="2886075"/>
            <a:ext cx="106363" cy="50800"/>
          </a:xfrm>
          <a:custGeom>
            <a:avLst/>
            <a:gdLst>
              <a:gd name="T0" fmla="*/ 46866 w 107286"/>
              <a:gd name="T1" fmla="*/ 35737 h 51500"/>
              <a:gd name="T2" fmla="*/ 50326 w 107286"/>
              <a:gd name="T3" fmla="*/ 35015 h 51500"/>
              <a:gd name="T4" fmla="*/ 64648 w 107286"/>
              <a:gd name="T5" fmla="*/ 31733 h 51500"/>
              <a:gd name="T6" fmla="*/ 77930 w 107286"/>
              <a:gd name="T7" fmla="*/ 28897 h 51500"/>
              <a:gd name="T8" fmla="*/ 89909 w 107286"/>
              <a:gd name="T9" fmla="*/ 26651 h 51500"/>
              <a:gd name="T10" fmla="*/ 100328 w 107286"/>
              <a:gd name="T11" fmla="*/ 25131 h 51500"/>
              <a:gd name="T12" fmla="*/ 104541 w 107286"/>
              <a:gd name="T13" fmla="*/ 24714 h 51500"/>
              <a:gd name="T14" fmla="*/ 94929 w 107286"/>
              <a:gd name="T15" fmla="*/ 23581 h 51500"/>
              <a:gd name="T16" fmla="*/ 83638 w 107286"/>
              <a:gd name="T17" fmla="*/ 21655 h 51500"/>
              <a:gd name="T18" fmla="*/ 70926 w 107286"/>
              <a:gd name="T19" fmla="*/ 19075 h 51500"/>
              <a:gd name="T20" fmla="*/ 57052 w 107286"/>
              <a:gd name="T21" fmla="*/ 15980 h 51500"/>
              <a:gd name="T22" fmla="*/ 50326 w 107286"/>
              <a:gd name="T23" fmla="*/ 14414 h 51500"/>
              <a:gd name="T24" fmla="*/ 36847 w 107286"/>
              <a:gd name="T25" fmla="*/ 10916 h 51500"/>
              <a:gd name="T26" fmla="*/ 25040 w 107286"/>
              <a:gd name="T27" fmla="*/ 7597 h 51500"/>
              <a:gd name="T28" fmla="*/ 13986 w 107286"/>
              <a:gd name="T29" fmla="*/ 4297 h 51500"/>
              <a:gd name="T30" fmla="*/ 2763 w 107286"/>
              <a:gd name="T31" fmla="*/ 849 h 51500"/>
              <a:gd name="T32" fmla="*/ 0 w 107286"/>
              <a:gd name="T33" fmla="*/ 0 h 51500"/>
              <a:gd name="T34" fmla="*/ 0 w 107286"/>
              <a:gd name="T35" fmla="*/ 49429 h 51500"/>
              <a:gd name="T36" fmla="*/ 7128 w 107286"/>
              <a:gd name="T37" fmla="*/ 47071 h 51500"/>
              <a:gd name="T38" fmla="*/ 18333 w 107286"/>
              <a:gd name="T39" fmla="*/ 43462 h 51500"/>
              <a:gd name="T40" fmla="*/ 32089 w 107286"/>
              <a:gd name="T41" fmla="*/ 39412 h 51500"/>
              <a:gd name="T42" fmla="*/ 46866 w 107286"/>
              <a:gd name="T43" fmla="*/ 35737 h 515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07286" h="51500">
                <a:moveTo>
                  <a:pt x="48097" y="37234"/>
                </a:moveTo>
                <a:lnTo>
                  <a:pt x="51648" y="36482"/>
                </a:lnTo>
                <a:lnTo>
                  <a:pt x="66346" y="33062"/>
                </a:lnTo>
                <a:lnTo>
                  <a:pt x="79976" y="30108"/>
                </a:lnTo>
                <a:lnTo>
                  <a:pt x="92270" y="27767"/>
                </a:lnTo>
                <a:lnTo>
                  <a:pt x="102963" y="26184"/>
                </a:lnTo>
                <a:lnTo>
                  <a:pt x="107286" y="25750"/>
                </a:lnTo>
                <a:lnTo>
                  <a:pt x="97422" y="24569"/>
                </a:lnTo>
                <a:lnTo>
                  <a:pt x="85834" y="22562"/>
                </a:lnTo>
                <a:lnTo>
                  <a:pt x="72788" y="19874"/>
                </a:lnTo>
                <a:lnTo>
                  <a:pt x="58550" y="16649"/>
                </a:lnTo>
                <a:lnTo>
                  <a:pt x="51648" y="15018"/>
                </a:lnTo>
                <a:lnTo>
                  <a:pt x="37815" y="11373"/>
                </a:lnTo>
                <a:lnTo>
                  <a:pt x="25697" y="7916"/>
                </a:lnTo>
                <a:lnTo>
                  <a:pt x="14352" y="4477"/>
                </a:lnTo>
                <a:lnTo>
                  <a:pt x="2835" y="885"/>
                </a:lnTo>
                <a:lnTo>
                  <a:pt x="0" y="0"/>
                </a:lnTo>
                <a:lnTo>
                  <a:pt x="0" y="51500"/>
                </a:lnTo>
                <a:lnTo>
                  <a:pt x="7315" y="49045"/>
                </a:lnTo>
                <a:lnTo>
                  <a:pt x="18814" y="45284"/>
                </a:lnTo>
                <a:lnTo>
                  <a:pt x="32931" y="41064"/>
                </a:lnTo>
                <a:lnTo>
                  <a:pt x="48097" y="37234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88" name="object 236"/>
          <p:cNvSpPr>
            <a:spLocks/>
          </p:cNvSpPr>
          <p:nvPr/>
        </p:nvSpPr>
        <p:spPr bwMode="auto">
          <a:xfrm>
            <a:off x="5762625" y="2884488"/>
            <a:ext cx="107950" cy="52387"/>
          </a:xfrm>
          <a:custGeom>
            <a:avLst/>
            <a:gdLst>
              <a:gd name="T0" fmla="*/ 9968 w 107286"/>
              <a:gd name="T1" fmla="*/ 27555 h 52572"/>
              <a:gd name="T2" fmla="*/ 21839 w 107286"/>
              <a:gd name="T3" fmla="*/ 29250 h 52572"/>
              <a:gd name="T4" fmla="*/ 35188 w 107286"/>
              <a:gd name="T5" fmla="*/ 31691 h 52572"/>
              <a:gd name="T6" fmla="*/ 49593 w 107286"/>
              <a:gd name="T7" fmla="*/ 34943 h 52572"/>
              <a:gd name="T8" fmla="*/ 58026 w 107286"/>
              <a:gd name="T9" fmla="*/ 37158 h 52572"/>
              <a:gd name="T10" fmla="*/ 71850 w 107286"/>
              <a:gd name="T11" fmla="*/ 40408 h 52572"/>
              <a:gd name="T12" fmla="*/ 84357 w 107286"/>
              <a:gd name="T13" fmla="*/ 43944 h 52572"/>
              <a:gd name="T14" fmla="*/ 96116 w 107286"/>
              <a:gd name="T15" fmla="*/ 47671 h 52572"/>
              <a:gd name="T16" fmla="*/ 107703 w 107286"/>
              <a:gd name="T17" fmla="*/ 51498 h 52572"/>
              <a:gd name="T18" fmla="*/ 109290 w 107286"/>
              <a:gd name="T19" fmla="*/ 52019 h 52572"/>
              <a:gd name="T20" fmla="*/ 109290 w 107286"/>
              <a:gd name="T21" fmla="*/ 0 h 52572"/>
              <a:gd name="T22" fmla="*/ 102247 w 107286"/>
              <a:gd name="T23" fmla="*/ 2950 h 52572"/>
              <a:gd name="T24" fmla="*/ 90323 w 107286"/>
              <a:gd name="T25" fmla="*/ 6835 h 52572"/>
              <a:gd name="T26" fmla="*/ 75655 w 107286"/>
              <a:gd name="T27" fmla="*/ 11128 h 52572"/>
              <a:gd name="T28" fmla="*/ 60384 w 107286"/>
              <a:gd name="T29" fmla="*/ 15300 h 52572"/>
              <a:gd name="T30" fmla="*/ 43212 w 107286"/>
              <a:gd name="T31" fmla="*/ 19118 h 52572"/>
              <a:gd name="T32" fmla="*/ 29214 w 107286"/>
              <a:gd name="T33" fmla="*/ 21771 h 52572"/>
              <a:gd name="T34" fmla="*/ 16457 w 107286"/>
              <a:gd name="T35" fmla="*/ 23942 h 52572"/>
              <a:gd name="T36" fmla="*/ 5364 w 107286"/>
              <a:gd name="T37" fmla="*/ 25703 h 52572"/>
              <a:gd name="T38" fmla="*/ 0 w 107286"/>
              <a:gd name="T39" fmla="*/ 26540 h 52572"/>
              <a:gd name="T40" fmla="*/ 9968 w 107286"/>
              <a:gd name="T41" fmla="*/ 27555 h 5257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7286" h="52572">
                <a:moveTo>
                  <a:pt x="9785" y="27848"/>
                </a:moveTo>
                <a:lnTo>
                  <a:pt x="21438" y="29561"/>
                </a:lnTo>
                <a:lnTo>
                  <a:pt x="34543" y="32028"/>
                </a:lnTo>
                <a:lnTo>
                  <a:pt x="48684" y="35314"/>
                </a:lnTo>
                <a:lnTo>
                  <a:pt x="56961" y="37553"/>
                </a:lnTo>
                <a:lnTo>
                  <a:pt x="70532" y="40838"/>
                </a:lnTo>
                <a:lnTo>
                  <a:pt x="82809" y="44411"/>
                </a:lnTo>
                <a:lnTo>
                  <a:pt x="94353" y="48178"/>
                </a:lnTo>
                <a:lnTo>
                  <a:pt x="105729" y="52046"/>
                </a:lnTo>
                <a:lnTo>
                  <a:pt x="107286" y="52572"/>
                </a:lnTo>
                <a:lnTo>
                  <a:pt x="107286" y="0"/>
                </a:lnTo>
                <a:lnTo>
                  <a:pt x="100372" y="2980"/>
                </a:lnTo>
                <a:lnTo>
                  <a:pt x="88666" y="6907"/>
                </a:lnTo>
                <a:lnTo>
                  <a:pt x="74268" y="11246"/>
                </a:lnTo>
                <a:lnTo>
                  <a:pt x="59277" y="15462"/>
                </a:lnTo>
                <a:lnTo>
                  <a:pt x="42419" y="19322"/>
                </a:lnTo>
                <a:lnTo>
                  <a:pt x="28678" y="22002"/>
                </a:lnTo>
                <a:lnTo>
                  <a:pt x="16155" y="24197"/>
                </a:lnTo>
                <a:lnTo>
                  <a:pt x="5265" y="25976"/>
                </a:lnTo>
                <a:lnTo>
                  <a:pt x="0" y="26822"/>
                </a:lnTo>
                <a:lnTo>
                  <a:pt x="9785" y="27848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89" name="object 237"/>
          <p:cNvSpPr>
            <a:spLocks/>
          </p:cNvSpPr>
          <p:nvPr/>
        </p:nvSpPr>
        <p:spPr bwMode="auto">
          <a:xfrm>
            <a:off x="5715000" y="2727325"/>
            <a:ext cx="65088" cy="57150"/>
          </a:xfrm>
          <a:custGeom>
            <a:avLst/>
            <a:gdLst>
              <a:gd name="T0" fmla="*/ 0 w 66193"/>
              <a:gd name="T1" fmla="*/ 45285 h 57502"/>
              <a:gd name="T2" fmla="*/ 15087 w 66193"/>
              <a:gd name="T3" fmla="*/ 56452 h 57502"/>
              <a:gd name="T4" fmla="*/ 62933 w 66193"/>
              <a:gd name="T5" fmla="*/ 11166 h 57502"/>
              <a:gd name="T6" fmla="*/ 47846 w 66193"/>
              <a:gd name="T7" fmla="*/ 0 h 57502"/>
              <a:gd name="T8" fmla="*/ 0 w 66193"/>
              <a:gd name="T9" fmla="*/ 45285 h 575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193" h="57502">
                <a:moveTo>
                  <a:pt x="0" y="46127"/>
                </a:moveTo>
                <a:lnTo>
                  <a:pt x="15868" y="57502"/>
                </a:lnTo>
                <a:lnTo>
                  <a:pt x="66193" y="11374"/>
                </a:lnTo>
                <a:lnTo>
                  <a:pt x="50324" y="0"/>
                </a:lnTo>
                <a:lnTo>
                  <a:pt x="0" y="46127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90" name="object 238"/>
          <p:cNvSpPr>
            <a:spLocks/>
          </p:cNvSpPr>
          <p:nvPr/>
        </p:nvSpPr>
        <p:spPr bwMode="auto">
          <a:xfrm>
            <a:off x="5734050" y="2681288"/>
            <a:ext cx="93663" cy="82550"/>
          </a:xfrm>
          <a:custGeom>
            <a:avLst/>
            <a:gdLst>
              <a:gd name="T0" fmla="*/ 55502 w 94029"/>
              <a:gd name="T1" fmla="*/ 61909 h 83681"/>
              <a:gd name="T2" fmla="*/ 62022 w 94029"/>
              <a:gd name="T3" fmla="*/ 48671 h 83681"/>
              <a:gd name="T4" fmla="*/ 66748 w 94029"/>
              <a:gd name="T5" fmla="*/ 40167 h 83681"/>
              <a:gd name="T6" fmla="*/ 73968 w 94029"/>
              <a:gd name="T7" fmla="*/ 27950 h 83681"/>
              <a:gd name="T8" fmla="*/ 81177 w 94029"/>
              <a:gd name="T9" fmla="*/ 16857 h 83681"/>
              <a:gd name="T10" fmla="*/ 87843 w 94029"/>
              <a:gd name="T11" fmla="*/ 7200 h 83681"/>
              <a:gd name="T12" fmla="*/ 92935 w 94029"/>
              <a:gd name="T13" fmla="*/ 0 h 83681"/>
              <a:gd name="T14" fmla="*/ 85253 w 94029"/>
              <a:gd name="T15" fmla="*/ 5407 h 83681"/>
              <a:gd name="T16" fmla="*/ 75375 w 94029"/>
              <a:gd name="T17" fmla="*/ 11412 h 83681"/>
              <a:gd name="T18" fmla="*/ 63716 w 94029"/>
              <a:gd name="T19" fmla="*/ 17936 h 83681"/>
              <a:gd name="T20" fmla="*/ 50681 w 94029"/>
              <a:gd name="T21" fmla="*/ 24905 h 83681"/>
              <a:gd name="T22" fmla="*/ 47121 w 94029"/>
              <a:gd name="T23" fmla="*/ 26777 h 83681"/>
              <a:gd name="T24" fmla="*/ 34577 w 94029"/>
              <a:gd name="T25" fmla="*/ 32740 h 83681"/>
              <a:gd name="T26" fmla="*/ 23215 w 94029"/>
              <a:gd name="T27" fmla="*/ 37588 h 83681"/>
              <a:gd name="T28" fmla="*/ 12359 w 94029"/>
              <a:gd name="T29" fmla="*/ 42028 h 83681"/>
              <a:gd name="T30" fmla="*/ 1332 w 94029"/>
              <a:gd name="T31" fmla="*/ 46774 h 83681"/>
              <a:gd name="T32" fmla="*/ 0 w 94029"/>
              <a:gd name="T33" fmla="*/ 47383 h 83681"/>
              <a:gd name="T34" fmla="*/ 47121 w 94029"/>
              <a:gd name="T35" fmla="*/ 80333 h 83681"/>
              <a:gd name="T36" fmla="*/ 50374 w 94029"/>
              <a:gd name="T37" fmla="*/ 73229 h 83681"/>
              <a:gd name="T38" fmla="*/ 55502 w 94029"/>
              <a:gd name="T39" fmla="*/ 61909 h 8368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4029" h="83681">
                <a:moveTo>
                  <a:pt x="56156" y="64489"/>
                </a:moveTo>
                <a:lnTo>
                  <a:pt x="62751" y="50699"/>
                </a:lnTo>
                <a:lnTo>
                  <a:pt x="67534" y="41840"/>
                </a:lnTo>
                <a:lnTo>
                  <a:pt x="74838" y="29114"/>
                </a:lnTo>
                <a:lnTo>
                  <a:pt x="82132" y="17559"/>
                </a:lnTo>
                <a:lnTo>
                  <a:pt x="88877" y="7500"/>
                </a:lnTo>
                <a:lnTo>
                  <a:pt x="94029" y="0"/>
                </a:lnTo>
                <a:lnTo>
                  <a:pt x="86256" y="5632"/>
                </a:lnTo>
                <a:lnTo>
                  <a:pt x="76263" y="11887"/>
                </a:lnTo>
                <a:lnTo>
                  <a:pt x="64466" y="18684"/>
                </a:lnTo>
                <a:lnTo>
                  <a:pt x="51278" y="25943"/>
                </a:lnTo>
                <a:lnTo>
                  <a:pt x="47676" y="27893"/>
                </a:lnTo>
                <a:lnTo>
                  <a:pt x="34984" y="34105"/>
                </a:lnTo>
                <a:lnTo>
                  <a:pt x="23488" y="39154"/>
                </a:lnTo>
                <a:lnTo>
                  <a:pt x="12504" y="43780"/>
                </a:lnTo>
                <a:lnTo>
                  <a:pt x="1347" y="48724"/>
                </a:lnTo>
                <a:lnTo>
                  <a:pt x="0" y="49357"/>
                </a:lnTo>
                <a:lnTo>
                  <a:pt x="47676" y="83681"/>
                </a:lnTo>
                <a:lnTo>
                  <a:pt x="50967" y="76280"/>
                </a:lnTo>
                <a:lnTo>
                  <a:pt x="56156" y="64489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91" name="object 239"/>
          <p:cNvSpPr>
            <a:spLocks/>
          </p:cNvSpPr>
          <p:nvPr/>
        </p:nvSpPr>
        <p:spPr bwMode="auto">
          <a:xfrm>
            <a:off x="5665788" y="2749550"/>
            <a:ext cx="95250" cy="82550"/>
          </a:xfrm>
          <a:custGeom>
            <a:avLst/>
            <a:gdLst>
              <a:gd name="T0" fmla="*/ 32497 w 95335"/>
              <a:gd name="T1" fmla="*/ 32909 h 82609"/>
              <a:gd name="T2" fmla="*/ 27726 w 95335"/>
              <a:gd name="T3" fmla="*/ 41750 h 82609"/>
              <a:gd name="T4" fmla="*/ 20396 w 95335"/>
              <a:gd name="T5" fmla="*/ 54475 h 82609"/>
              <a:gd name="T6" fmla="*/ 12944 w 95335"/>
              <a:gd name="T7" fmla="*/ 65913 h 82609"/>
              <a:gd name="T8" fmla="*/ 5781 w 95335"/>
              <a:gd name="T9" fmla="*/ 75624 h 82609"/>
              <a:gd name="T10" fmla="*/ 0 w 95335"/>
              <a:gd name="T11" fmla="*/ 82432 h 82609"/>
              <a:gd name="T12" fmla="*/ 8378 w 95335"/>
              <a:gd name="T13" fmla="*/ 76890 h 82609"/>
              <a:gd name="T14" fmla="*/ 18591 w 95335"/>
              <a:gd name="T15" fmla="*/ 70817 h 82609"/>
              <a:gd name="T16" fmla="*/ 30349 w 95335"/>
              <a:gd name="T17" fmla="*/ 64377 h 82609"/>
              <a:gd name="T18" fmla="*/ 43347 w 95335"/>
              <a:gd name="T19" fmla="*/ 57724 h 82609"/>
              <a:gd name="T20" fmla="*/ 47533 w 95335"/>
              <a:gd name="T21" fmla="*/ 55667 h 82609"/>
              <a:gd name="T22" fmla="*/ 60189 w 95335"/>
              <a:gd name="T23" fmla="*/ 49327 h 82609"/>
              <a:gd name="T24" fmla="*/ 71655 w 95335"/>
              <a:gd name="T25" fmla="*/ 44042 h 82609"/>
              <a:gd name="T26" fmla="*/ 82609 w 95335"/>
              <a:gd name="T27" fmla="*/ 39353 h 82609"/>
              <a:gd name="T28" fmla="*/ 93736 w 95335"/>
              <a:gd name="T29" fmla="*/ 34796 h 82609"/>
              <a:gd name="T30" fmla="*/ 95080 w 95335"/>
              <a:gd name="T31" fmla="*/ 34251 h 82609"/>
              <a:gd name="T32" fmla="*/ 47533 w 95335"/>
              <a:gd name="T33" fmla="*/ 0 h 82609"/>
              <a:gd name="T34" fmla="*/ 44249 w 95335"/>
              <a:gd name="T35" fmla="*/ 7385 h 82609"/>
              <a:gd name="T36" fmla="*/ 39074 w 95335"/>
              <a:gd name="T37" fmla="*/ 19149 h 82609"/>
              <a:gd name="T38" fmla="*/ 32497 w 95335"/>
              <a:gd name="T39" fmla="*/ 32909 h 8260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5335" h="82609">
                <a:moveTo>
                  <a:pt x="32584" y="32981"/>
                </a:moveTo>
                <a:lnTo>
                  <a:pt x="27801" y="41840"/>
                </a:lnTo>
                <a:lnTo>
                  <a:pt x="20450" y="54592"/>
                </a:lnTo>
                <a:lnTo>
                  <a:pt x="12980" y="66054"/>
                </a:lnTo>
                <a:lnTo>
                  <a:pt x="5796" y="75786"/>
                </a:lnTo>
                <a:lnTo>
                  <a:pt x="0" y="82609"/>
                </a:lnTo>
                <a:lnTo>
                  <a:pt x="8399" y="77055"/>
                </a:lnTo>
                <a:lnTo>
                  <a:pt x="18642" y="70970"/>
                </a:lnTo>
                <a:lnTo>
                  <a:pt x="30430" y="64515"/>
                </a:lnTo>
                <a:lnTo>
                  <a:pt x="43464" y="57847"/>
                </a:lnTo>
                <a:lnTo>
                  <a:pt x="47659" y="55787"/>
                </a:lnTo>
                <a:lnTo>
                  <a:pt x="60351" y="49432"/>
                </a:lnTo>
                <a:lnTo>
                  <a:pt x="71847" y="44137"/>
                </a:lnTo>
                <a:lnTo>
                  <a:pt x="82831" y="39437"/>
                </a:lnTo>
                <a:lnTo>
                  <a:pt x="93988" y="34871"/>
                </a:lnTo>
                <a:lnTo>
                  <a:pt x="95335" y="34324"/>
                </a:lnTo>
                <a:lnTo>
                  <a:pt x="47659" y="0"/>
                </a:lnTo>
                <a:lnTo>
                  <a:pt x="44368" y="7400"/>
                </a:lnTo>
                <a:lnTo>
                  <a:pt x="39179" y="19191"/>
                </a:lnTo>
                <a:lnTo>
                  <a:pt x="32584" y="32981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92" name="object 240"/>
          <p:cNvSpPr>
            <a:spLocks/>
          </p:cNvSpPr>
          <p:nvPr/>
        </p:nvSpPr>
        <p:spPr bwMode="auto">
          <a:xfrm>
            <a:off x="6170613" y="2608263"/>
            <a:ext cx="71437" cy="0"/>
          </a:xfrm>
          <a:custGeom>
            <a:avLst/>
            <a:gdLst>
              <a:gd name="T0" fmla="*/ 0 w 71513"/>
              <a:gd name="T1" fmla="*/ 71285 w 71513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1513">
                <a:moveTo>
                  <a:pt x="0" y="0"/>
                </a:moveTo>
                <a:lnTo>
                  <a:pt x="71513" y="0"/>
                </a:lnTo>
              </a:path>
            </a:pathLst>
          </a:custGeom>
          <a:noFill/>
          <a:ln w="18435">
            <a:solidFill>
              <a:srgbClr val="007C8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93" name="object 241"/>
          <p:cNvSpPr>
            <a:spLocks/>
          </p:cNvSpPr>
          <p:nvPr/>
        </p:nvSpPr>
        <p:spPr bwMode="auto">
          <a:xfrm>
            <a:off x="6230938" y="2581275"/>
            <a:ext cx="106362" cy="52388"/>
          </a:xfrm>
          <a:custGeom>
            <a:avLst/>
            <a:gdLst>
              <a:gd name="T0" fmla="*/ 46886 w 107268"/>
              <a:gd name="T1" fmla="*/ 39361 h 51500"/>
              <a:gd name="T2" fmla="*/ 50350 w 107268"/>
              <a:gd name="T3" fmla="*/ 38402 h 51500"/>
              <a:gd name="T4" fmla="*/ 64676 w 107268"/>
              <a:gd name="T5" fmla="*/ 34801 h 51500"/>
              <a:gd name="T6" fmla="*/ 77966 w 107268"/>
              <a:gd name="T7" fmla="*/ 31691 h 51500"/>
              <a:gd name="T8" fmla="*/ 89953 w 107268"/>
              <a:gd name="T9" fmla="*/ 29226 h 51500"/>
              <a:gd name="T10" fmla="*/ 100375 w 107268"/>
              <a:gd name="T11" fmla="*/ 27559 h 51500"/>
              <a:gd name="T12" fmla="*/ 104573 w 107268"/>
              <a:gd name="T13" fmla="*/ 27105 h 51500"/>
              <a:gd name="T14" fmla="*/ 94960 w 107268"/>
              <a:gd name="T15" fmla="*/ 25861 h 51500"/>
              <a:gd name="T16" fmla="*/ 83660 w 107268"/>
              <a:gd name="T17" fmla="*/ 23749 h 51500"/>
              <a:gd name="T18" fmla="*/ 70939 w 107268"/>
              <a:gd name="T19" fmla="*/ 20919 h 51500"/>
              <a:gd name="T20" fmla="*/ 57057 w 107268"/>
              <a:gd name="T21" fmla="*/ 17521 h 51500"/>
              <a:gd name="T22" fmla="*/ 50350 w 107268"/>
              <a:gd name="T23" fmla="*/ 15808 h 51500"/>
              <a:gd name="T24" fmla="*/ 36856 w 107268"/>
              <a:gd name="T25" fmla="*/ 11971 h 51500"/>
              <a:gd name="T26" fmla="*/ 25039 w 107268"/>
              <a:gd name="T27" fmla="*/ 8332 h 51500"/>
              <a:gd name="T28" fmla="*/ 13981 w 107268"/>
              <a:gd name="T29" fmla="*/ 4713 h 51500"/>
              <a:gd name="T30" fmla="*/ 2761 w 107268"/>
              <a:gd name="T31" fmla="*/ 932 h 51500"/>
              <a:gd name="T32" fmla="*/ 0 w 107268"/>
              <a:gd name="T33" fmla="*/ 0 h 51500"/>
              <a:gd name="T34" fmla="*/ 0 w 107268"/>
              <a:gd name="T35" fmla="*/ 54210 h 51500"/>
              <a:gd name="T36" fmla="*/ 7121 w 107268"/>
              <a:gd name="T37" fmla="*/ 51771 h 51500"/>
              <a:gd name="T38" fmla="*/ 18329 w 107268"/>
              <a:gd name="T39" fmla="*/ 48065 h 51500"/>
              <a:gd name="T40" fmla="*/ 32093 w 107268"/>
              <a:gd name="T41" fmla="*/ 43720 h 51500"/>
              <a:gd name="T42" fmla="*/ 46886 w 107268"/>
              <a:gd name="T43" fmla="*/ 39361 h 515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07268" h="51500">
                <a:moveTo>
                  <a:pt x="48094" y="37393"/>
                </a:moveTo>
                <a:lnTo>
                  <a:pt x="51648" y="36482"/>
                </a:lnTo>
                <a:lnTo>
                  <a:pt x="66343" y="33061"/>
                </a:lnTo>
                <a:lnTo>
                  <a:pt x="79975" y="30107"/>
                </a:lnTo>
                <a:lnTo>
                  <a:pt x="92271" y="27765"/>
                </a:lnTo>
                <a:lnTo>
                  <a:pt x="102962" y="26182"/>
                </a:lnTo>
                <a:lnTo>
                  <a:pt x="107268" y="25750"/>
                </a:lnTo>
                <a:lnTo>
                  <a:pt x="97408" y="24568"/>
                </a:lnTo>
                <a:lnTo>
                  <a:pt x="85817" y="22561"/>
                </a:lnTo>
                <a:lnTo>
                  <a:pt x="72767" y="19872"/>
                </a:lnTo>
                <a:lnTo>
                  <a:pt x="58527" y="16645"/>
                </a:lnTo>
                <a:lnTo>
                  <a:pt x="51648" y="15018"/>
                </a:lnTo>
                <a:lnTo>
                  <a:pt x="37806" y="11373"/>
                </a:lnTo>
                <a:lnTo>
                  <a:pt x="25684" y="7916"/>
                </a:lnTo>
                <a:lnTo>
                  <a:pt x="14341" y="4477"/>
                </a:lnTo>
                <a:lnTo>
                  <a:pt x="2833" y="885"/>
                </a:lnTo>
                <a:lnTo>
                  <a:pt x="0" y="0"/>
                </a:lnTo>
                <a:lnTo>
                  <a:pt x="0" y="51500"/>
                </a:lnTo>
                <a:lnTo>
                  <a:pt x="7305" y="49182"/>
                </a:lnTo>
                <a:lnTo>
                  <a:pt x="18801" y="45662"/>
                </a:lnTo>
                <a:lnTo>
                  <a:pt x="32920" y="41534"/>
                </a:lnTo>
                <a:lnTo>
                  <a:pt x="48094" y="37393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94" name="object 242"/>
          <p:cNvSpPr>
            <a:spLocks/>
          </p:cNvSpPr>
          <p:nvPr/>
        </p:nvSpPr>
        <p:spPr bwMode="auto">
          <a:xfrm>
            <a:off x="6073775" y="2581275"/>
            <a:ext cx="107950" cy="52388"/>
          </a:xfrm>
          <a:custGeom>
            <a:avLst/>
            <a:gdLst>
              <a:gd name="T0" fmla="*/ 10046 w 107268"/>
              <a:gd name="T1" fmla="*/ 28350 h 51500"/>
              <a:gd name="T2" fmla="*/ 21855 w 107268"/>
              <a:gd name="T3" fmla="*/ 30467 h 51500"/>
              <a:gd name="T4" fmla="*/ 35155 w 107268"/>
              <a:gd name="T5" fmla="*/ 33299 h 51500"/>
              <a:gd name="T6" fmla="*/ 49672 w 107268"/>
              <a:gd name="T7" fmla="*/ 36693 h 51500"/>
              <a:gd name="T8" fmla="*/ 56688 w 107268"/>
              <a:gd name="T9" fmla="*/ 38402 h 51500"/>
              <a:gd name="T10" fmla="*/ 70785 w 107268"/>
              <a:gd name="T11" fmla="*/ 42240 h 51500"/>
              <a:gd name="T12" fmla="*/ 83136 w 107268"/>
              <a:gd name="T13" fmla="*/ 45883 h 51500"/>
              <a:gd name="T14" fmla="*/ 94700 w 107268"/>
              <a:gd name="T15" fmla="*/ 49504 h 51500"/>
              <a:gd name="T16" fmla="*/ 106436 w 107268"/>
              <a:gd name="T17" fmla="*/ 53281 h 51500"/>
              <a:gd name="T18" fmla="*/ 109327 w 107268"/>
              <a:gd name="T19" fmla="*/ 54210 h 51500"/>
              <a:gd name="T20" fmla="*/ 109327 w 107268"/>
              <a:gd name="T21" fmla="*/ 0 h 51500"/>
              <a:gd name="T22" fmla="*/ 102436 w 107268"/>
              <a:gd name="T23" fmla="*/ 2439 h 51500"/>
              <a:gd name="T24" fmla="*/ 90690 w 107268"/>
              <a:gd name="T25" fmla="*/ 6145 h 51500"/>
              <a:gd name="T26" fmla="*/ 76010 w 107268"/>
              <a:gd name="T27" fmla="*/ 10491 h 51500"/>
              <a:gd name="T28" fmla="*/ 60318 w 107268"/>
              <a:gd name="T29" fmla="*/ 14849 h 51500"/>
              <a:gd name="T30" fmla="*/ 56688 w 107268"/>
              <a:gd name="T31" fmla="*/ 15808 h 51500"/>
              <a:gd name="T32" fmla="*/ 41702 w 107268"/>
              <a:gd name="T33" fmla="*/ 19415 h 51500"/>
              <a:gd name="T34" fmla="*/ 27809 w 107268"/>
              <a:gd name="T35" fmla="*/ 22525 h 51500"/>
              <a:gd name="T36" fmla="*/ 15280 w 107268"/>
              <a:gd name="T37" fmla="*/ 24987 h 51500"/>
              <a:gd name="T38" fmla="*/ 4388 w 107268"/>
              <a:gd name="T39" fmla="*/ 26651 h 51500"/>
              <a:gd name="T40" fmla="*/ 0 w 107268"/>
              <a:gd name="T41" fmla="*/ 27105 h 51500"/>
              <a:gd name="T42" fmla="*/ 10046 w 107268"/>
              <a:gd name="T43" fmla="*/ 28350 h 515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07268" h="51500">
                <a:moveTo>
                  <a:pt x="9857" y="26933"/>
                </a:moveTo>
                <a:lnTo>
                  <a:pt x="21444" y="28944"/>
                </a:lnTo>
                <a:lnTo>
                  <a:pt x="34493" y="31635"/>
                </a:lnTo>
                <a:lnTo>
                  <a:pt x="48736" y="34859"/>
                </a:lnTo>
                <a:lnTo>
                  <a:pt x="55620" y="36482"/>
                </a:lnTo>
                <a:lnTo>
                  <a:pt x="69452" y="40128"/>
                </a:lnTo>
                <a:lnTo>
                  <a:pt x="81570" y="43588"/>
                </a:lnTo>
                <a:lnTo>
                  <a:pt x="92916" y="47029"/>
                </a:lnTo>
                <a:lnTo>
                  <a:pt x="104432" y="50617"/>
                </a:lnTo>
                <a:lnTo>
                  <a:pt x="107268" y="51500"/>
                </a:lnTo>
                <a:lnTo>
                  <a:pt x="107268" y="0"/>
                </a:lnTo>
                <a:lnTo>
                  <a:pt x="100507" y="2317"/>
                </a:lnTo>
                <a:lnTo>
                  <a:pt x="88982" y="5838"/>
                </a:lnTo>
                <a:lnTo>
                  <a:pt x="74579" y="9966"/>
                </a:lnTo>
                <a:lnTo>
                  <a:pt x="59182" y="14107"/>
                </a:lnTo>
                <a:lnTo>
                  <a:pt x="55620" y="15018"/>
                </a:lnTo>
                <a:lnTo>
                  <a:pt x="40917" y="18444"/>
                </a:lnTo>
                <a:lnTo>
                  <a:pt x="27285" y="21399"/>
                </a:lnTo>
                <a:lnTo>
                  <a:pt x="14992" y="23738"/>
                </a:lnTo>
                <a:lnTo>
                  <a:pt x="4305" y="25318"/>
                </a:lnTo>
                <a:lnTo>
                  <a:pt x="0" y="25750"/>
                </a:lnTo>
                <a:lnTo>
                  <a:pt x="9857" y="26933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95" name="object 243"/>
          <p:cNvSpPr>
            <a:spLocks/>
          </p:cNvSpPr>
          <p:nvPr/>
        </p:nvSpPr>
        <p:spPr bwMode="auto">
          <a:xfrm>
            <a:off x="6584950" y="2746375"/>
            <a:ext cx="61913" cy="50800"/>
          </a:xfrm>
          <a:custGeom>
            <a:avLst/>
            <a:gdLst>
              <a:gd name="T0" fmla="*/ 47526 w 60809"/>
              <a:gd name="T1" fmla="*/ 48112 h 52200"/>
              <a:gd name="T2" fmla="*/ 64181 w 60809"/>
              <a:gd name="T3" fmla="*/ 37562 h 52200"/>
              <a:gd name="T4" fmla="*/ 16655 w 60809"/>
              <a:gd name="T5" fmla="*/ 0 h 52200"/>
              <a:gd name="T6" fmla="*/ 0 w 60809"/>
              <a:gd name="T7" fmla="*/ 10549 h 52200"/>
              <a:gd name="T8" fmla="*/ 47526 w 60809"/>
              <a:gd name="T9" fmla="*/ 48112 h 52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809" h="52200">
                <a:moveTo>
                  <a:pt x="45029" y="52200"/>
                </a:moveTo>
                <a:lnTo>
                  <a:pt x="60809" y="40754"/>
                </a:lnTo>
                <a:lnTo>
                  <a:pt x="15780" y="0"/>
                </a:lnTo>
                <a:lnTo>
                  <a:pt x="0" y="11446"/>
                </a:lnTo>
                <a:lnTo>
                  <a:pt x="45029" y="52200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96" name="object 244"/>
          <p:cNvSpPr>
            <a:spLocks/>
          </p:cNvSpPr>
          <p:nvPr/>
        </p:nvSpPr>
        <p:spPr bwMode="auto">
          <a:xfrm>
            <a:off x="6542088" y="2705100"/>
            <a:ext cx="96837" cy="68263"/>
          </a:xfrm>
          <a:custGeom>
            <a:avLst/>
            <a:gdLst>
              <a:gd name="T0" fmla="*/ 20305 w 96677"/>
              <a:gd name="T1" fmla="*/ 12011 h 68662"/>
              <a:gd name="T2" fmla="*/ 9643 w 96677"/>
              <a:gd name="T3" fmla="*/ 6019 h 68662"/>
              <a:gd name="T4" fmla="*/ 1214 w 96677"/>
              <a:gd name="T5" fmla="*/ 811 h 68662"/>
              <a:gd name="T6" fmla="*/ 0 w 96677"/>
              <a:gd name="T7" fmla="*/ 0 h 68662"/>
              <a:gd name="T8" fmla="*/ 6392 w 96677"/>
              <a:gd name="T9" fmla="*/ 8569 h 68662"/>
              <a:gd name="T10" fmla="*/ 12782 w 96677"/>
              <a:gd name="T11" fmla="*/ 19554 h 68662"/>
              <a:gd name="T12" fmla="*/ 19175 w 96677"/>
              <a:gd name="T13" fmla="*/ 32122 h 68662"/>
              <a:gd name="T14" fmla="*/ 25641 w 96677"/>
              <a:gd name="T15" fmla="*/ 46524 h 68662"/>
              <a:gd name="T16" fmla="*/ 29430 w 96677"/>
              <a:gd name="T17" fmla="*/ 57618 h 68662"/>
              <a:gd name="T18" fmla="*/ 31949 w 96677"/>
              <a:gd name="T19" fmla="*/ 67472 h 68662"/>
              <a:gd name="T20" fmla="*/ 97158 w 96677"/>
              <a:gd name="T21" fmla="*/ 47434 h 68662"/>
              <a:gd name="T22" fmla="*/ 90066 w 96677"/>
              <a:gd name="T23" fmla="*/ 44320 h 68662"/>
              <a:gd name="T24" fmla="*/ 79025 w 96677"/>
              <a:gd name="T25" fmla="*/ 39655 h 68662"/>
              <a:gd name="T26" fmla="*/ 65599 w 96677"/>
              <a:gd name="T27" fmla="*/ 33906 h 68662"/>
              <a:gd name="T28" fmla="*/ 51354 w 96677"/>
              <a:gd name="T29" fmla="*/ 27536 h 68662"/>
              <a:gd name="T30" fmla="*/ 46583 w 96677"/>
              <a:gd name="T31" fmla="*/ 25303 h 68662"/>
              <a:gd name="T32" fmla="*/ 32765 w 96677"/>
              <a:gd name="T33" fmla="*/ 18526 h 68662"/>
              <a:gd name="T34" fmla="*/ 20305 w 96677"/>
              <a:gd name="T35" fmla="*/ 12011 h 6866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6677" h="68662">
                <a:moveTo>
                  <a:pt x="20205" y="12223"/>
                </a:moveTo>
                <a:lnTo>
                  <a:pt x="9595" y="6125"/>
                </a:lnTo>
                <a:lnTo>
                  <a:pt x="1208" y="826"/>
                </a:lnTo>
                <a:lnTo>
                  <a:pt x="0" y="0"/>
                </a:lnTo>
                <a:lnTo>
                  <a:pt x="6359" y="8720"/>
                </a:lnTo>
                <a:lnTo>
                  <a:pt x="12719" y="19899"/>
                </a:lnTo>
                <a:lnTo>
                  <a:pt x="19079" y="32689"/>
                </a:lnTo>
                <a:lnTo>
                  <a:pt x="25515" y="47345"/>
                </a:lnTo>
                <a:lnTo>
                  <a:pt x="29284" y="58635"/>
                </a:lnTo>
                <a:lnTo>
                  <a:pt x="31790" y="68662"/>
                </a:lnTo>
                <a:lnTo>
                  <a:pt x="96677" y="48271"/>
                </a:lnTo>
                <a:lnTo>
                  <a:pt x="89620" y="45102"/>
                </a:lnTo>
                <a:lnTo>
                  <a:pt x="78634" y="40355"/>
                </a:lnTo>
                <a:lnTo>
                  <a:pt x="65275" y="34504"/>
                </a:lnTo>
                <a:lnTo>
                  <a:pt x="51099" y="28022"/>
                </a:lnTo>
                <a:lnTo>
                  <a:pt x="46352" y="25750"/>
                </a:lnTo>
                <a:lnTo>
                  <a:pt x="32603" y="18853"/>
                </a:lnTo>
                <a:lnTo>
                  <a:pt x="20205" y="12223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97" name="object 245"/>
          <p:cNvSpPr>
            <a:spLocks/>
          </p:cNvSpPr>
          <p:nvPr/>
        </p:nvSpPr>
        <p:spPr bwMode="auto">
          <a:xfrm>
            <a:off x="6592888" y="2770188"/>
            <a:ext cx="96837" cy="69850"/>
          </a:xfrm>
          <a:custGeom>
            <a:avLst/>
            <a:gdLst>
              <a:gd name="T0" fmla="*/ 65210 w 96677"/>
              <a:gd name="T1" fmla="*/ 0 h 68662"/>
              <a:gd name="T2" fmla="*/ 0 w 96677"/>
              <a:gd name="T3" fmla="*/ 21468 h 68662"/>
              <a:gd name="T4" fmla="*/ 7166 w 96677"/>
              <a:gd name="T5" fmla="*/ 24359 h 68662"/>
              <a:gd name="T6" fmla="*/ 18328 w 96677"/>
              <a:gd name="T7" fmla="*/ 29327 h 68662"/>
              <a:gd name="T8" fmla="*/ 31891 w 96677"/>
              <a:gd name="T9" fmla="*/ 35519 h 68662"/>
              <a:gd name="T10" fmla="*/ 46246 w 96677"/>
              <a:gd name="T11" fmla="*/ 42087 h 68662"/>
              <a:gd name="T12" fmla="*/ 50574 w 96677"/>
              <a:gd name="T13" fmla="*/ 44049 h 68662"/>
              <a:gd name="T14" fmla="*/ 64255 w 96677"/>
              <a:gd name="T15" fmla="*/ 51867 h 68662"/>
              <a:gd name="T16" fmla="*/ 76615 w 96677"/>
              <a:gd name="T17" fmla="*/ 59123 h 68662"/>
              <a:gd name="T18" fmla="*/ 87226 w 96677"/>
              <a:gd name="T19" fmla="*/ 65633 h 68662"/>
              <a:gd name="T20" fmla="*/ 95659 w 96677"/>
              <a:gd name="T21" fmla="*/ 71217 h 68662"/>
              <a:gd name="T22" fmla="*/ 97158 w 96677"/>
              <a:gd name="T23" fmla="*/ 72288 h 68662"/>
              <a:gd name="T24" fmla="*/ 90767 w 96677"/>
              <a:gd name="T25" fmla="*/ 63110 h 68662"/>
              <a:gd name="T26" fmla="*/ 84373 w 96677"/>
              <a:gd name="T27" fmla="*/ 51344 h 68662"/>
              <a:gd name="T28" fmla="*/ 77972 w 96677"/>
              <a:gd name="T29" fmla="*/ 37882 h 68662"/>
              <a:gd name="T30" fmla="*/ 77183 w 96677"/>
              <a:gd name="T31" fmla="*/ 36151 h 68662"/>
              <a:gd name="T32" fmla="*/ 71502 w 96677"/>
              <a:gd name="T33" fmla="*/ 22172 h 68662"/>
              <a:gd name="T34" fmla="*/ 67723 w 96677"/>
              <a:gd name="T35" fmla="*/ 10055 h 68662"/>
              <a:gd name="T36" fmla="*/ 65210 w 96677"/>
              <a:gd name="T37" fmla="*/ 0 h 6866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96677" h="68662">
                <a:moveTo>
                  <a:pt x="64887" y="0"/>
                </a:moveTo>
                <a:lnTo>
                  <a:pt x="0" y="20391"/>
                </a:lnTo>
                <a:lnTo>
                  <a:pt x="7130" y="23138"/>
                </a:lnTo>
                <a:lnTo>
                  <a:pt x="18238" y="27856"/>
                </a:lnTo>
                <a:lnTo>
                  <a:pt x="31732" y="33737"/>
                </a:lnTo>
                <a:lnTo>
                  <a:pt x="46018" y="39975"/>
                </a:lnTo>
                <a:lnTo>
                  <a:pt x="50324" y="41840"/>
                </a:lnTo>
                <a:lnTo>
                  <a:pt x="63937" y="49266"/>
                </a:lnTo>
                <a:lnTo>
                  <a:pt x="76236" y="56157"/>
                </a:lnTo>
                <a:lnTo>
                  <a:pt x="86794" y="62341"/>
                </a:lnTo>
                <a:lnTo>
                  <a:pt x="95185" y="67645"/>
                </a:lnTo>
                <a:lnTo>
                  <a:pt x="96677" y="68662"/>
                </a:lnTo>
                <a:lnTo>
                  <a:pt x="90318" y="59945"/>
                </a:lnTo>
                <a:lnTo>
                  <a:pt x="83956" y="48769"/>
                </a:lnTo>
                <a:lnTo>
                  <a:pt x="77586" y="35982"/>
                </a:lnTo>
                <a:lnTo>
                  <a:pt x="76801" y="34338"/>
                </a:lnTo>
                <a:lnTo>
                  <a:pt x="71148" y="21060"/>
                </a:lnTo>
                <a:lnTo>
                  <a:pt x="67387" y="9551"/>
                </a:lnTo>
                <a:lnTo>
                  <a:pt x="64887" y="0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98" name="object 246"/>
          <p:cNvSpPr>
            <a:spLocks/>
          </p:cNvSpPr>
          <p:nvPr/>
        </p:nvSpPr>
        <p:spPr bwMode="auto">
          <a:xfrm>
            <a:off x="6645275" y="2843213"/>
            <a:ext cx="203200" cy="165100"/>
          </a:xfrm>
          <a:custGeom>
            <a:avLst/>
            <a:gdLst>
              <a:gd name="T0" fmla="*/ 111029 w 203945"/>
              <a:gd name="T1" fmla="*/ 166388 h 164133"/>
              <a:gd name="T2" fmla="*/ 118769 w 203945"/>
              <a:gd name="T3" fmla="*/ 165598 h 164133"/>
              <a:gd name="T4" fmla="*/ 126308 w 203945"/>
              <a:gd name="T5" fmla="*/ 164104 h 164133"/>
              <a:gd name="T6" fmla="*/ 133665 w 203945"/>
              <a:gd name="T7" fmla="*/ 162364 h 164133"/>
              <a:gd name="T8" fmla="*/ 140731 w 203945"/>
              <a:gd name="T9" fmla="*/ 159974 h 164133"/>
              <a:gd name="T10" fmla="*/ 147608 w 203945"/>
              <a:gd name="T11" fmla="*/ 157362 h 164133"/>
              <a:gd name="T12" fmla="*/ 154101 w 203945"/>
              <a:gd name="T13" fmla="*/ 154157 h 164133"/>
              <a:gd name="T14" fmla="*/ 160395 w 203945"/>
              <a:gd name="T15" fmla="*/ 150748 h 164133"/>
              <a:gd name="T16" fmla="*/ 166213 w 203945"/>
              <a:gd name="T17" fmla="*/ 146807 h 164133"/>
              <a:gd name="T18" fmla="*/ 171823 w 203945"/>
              <a:gd name="T19" fmla="*/ 142677 h 164133"/>
              <a:gd name="T20" fmla="*/ 176870 w 203945"/>
              <a:gd name="T21" fmla="*/ 138081 h 164133"/>
              <a:gd name="T22" fmla="*/ 185869 w 203945"/>
              <a:gd name="T23" fmla="*/ 128135 h 164133"/>
              <a:gd name="T24" fmla="*/ 193007 w 203945"/>
              <a:gd name="T25" fmla="*/ 117124 h 164133"/>
              <a:gd name="T26" fmla="*/ 198086 w 203945"/>
              <a:gd name="T27" fmla="*/ 105203 h 164133"/>
              <a:gd name="T28" fmla="*/ 200900 w 203945"/>
              <a:gd name="T29" fmla="*/ 92527 h 164133"/>
              <a:gd name="T30" fmla="*/ 201718 w 203945"/>
              <a:gd name="T31" fmla="*/ 84063 h 164133"/>
              <a:gd name="T32" fmla="*/ 200876 w 203945"/>
              <a:gd name="T33" fmla="*/ 75112 h 164133"/>
              <a:gd name="T34" fmla="*/ 198028 w 203945"/>
              <a:gd name="T35" fmla="*/ 62264 h 164133"/>
              <a:gd name="T36" fmla="*/ 192941 w 203945"/>
              <a:gd name="T37" fmla="*/ 50216 h 164133"/>
              <a:gd name="T38" fmla="*/ 185816 w 203945"/>
              <a:gd name="T39" fmla="*/ 39117 h 164133"/>
              <a:gd name="T40" fmla="*/ 176852 w 203945"/>
              <a:gd name="T41" fmla="*/ 29115 h 164133"/>
              <a:gd name="T42" fmla="*/ 171808 w 203945"/>
              <a:gd name="T43" fmla="*/ 24516 h 164133"/>
              <a:gd name="T44" fmla="*/ 166246 w 203945"/>
              <a:gd name="T45" fmla="*/ 20353 h 164133"/>
              <a:gd name="T46" fmla="*/ 160443 w 203945"/>
              <a:gd name="T47" fmla="*/ 16421 h 164133"/>
              <a:gd name="T48" fmla="*/ 154200 w 203945"/>
              <a:gd name="T49" fmla="*/ 12982 h 164133"/>
              <a:gd name="T50" fmla="*/ 147733 w 203945"/>
              <a:gd name="T51" fmla="*/ 9791 h 164133"/>
              <a:gd name="T52" fmla="*/ 140907 w 203945"/>
              <a:gd name="T53" fmla="*/ 7147 h 164133"/>
              <a:gd name="T54" fmla="*/ 133878 w 203945"/>
              <a:gd name="T55" fmla="*/ 4774 h 164133"/>
              <a:gd name="T56" fmla="*/ 126569 w 203945"/>
              <a:gd name="T57" fmla="*/ 2998 h 164133"/>
              <a:gd name="T58" fmla="*/ 119075 w 203945"/>
              <a:gd name="T59" fmla="*/ 1519 h 164133"/>
              <a:gd name="T60" fmla="*/ 111382 w 203945"/>
              <a:gd name="T61" fmla="*/ 683 h 164133"/>
              <a:gd name="T62" fmla="*/ 100859 w 203945"/>
              <a:gd name="T63" fmla="*/ 0 h 164133"/>
              <a:gd name="T64" fmla="*/ 90128 w 203945"/>
              <a:gd name="T65" fmla="*/ 683 h 164133"/>
              <a:gd name="T66" fmla="*/ 82300 w 203945"/>
              <a:gd name="T67" fmla="*/ 1519 h 164133"/>
              <a:gd name="T68" fmla="*/ 74713 w 203945"/>
              <a:gd name="T69" fmla="*/ 2998 h 164133"/>
              <a:gd name="T70" fmla="*/ 67330 w 203945"/>
              <a:gd name="T71" fmla="*/ 4775 h 164133"/>
              <a:gd name="T72" fmla="*/ 60258 w 203945"/>
              <a:gd name="T73" fmla="*/ 7148 h 164133"/>
              <a:gd name="T74" fmla="*/ 53408 w 203945"/>
              <a:gd name="T75" fmla="*/ 9792 h 164133"/>
              <a:gd name="T76" fmla="*/ 46942 w 203945"/>
              <a:gd name="T77" fmla="*/ 12984 h 164133"/>
              <a:gd name="T78" fmla="*/ 40712 w 203945"/>
              <a:gd name="T79" fmla="*/ 16422 h 164133"/>
              <a:gd name="T80" fmla="*/ 34938 w 203945"/>
              <a:gd name="T81" fmla="*/ 20357 h 164133"/>
              <a:gd name="T82" fmla="*/ 29418 w 203945"/>
              <a:gd name="T83" fmla="*/ 24518 h 164133"/>
              <a:gd name="T84" fmla="*/ 19705 w 203945"/>
              <a:gd name="T85" fmla="*/ 33930 h 164133"/>
              <a:gd name="T86" fmla="*/ 11750 w 203945"/>
              <a:gd name="T87" fmla="*/ 44513 h 164133"/>
              <a:gd name="T88" fmla="*/ 5729 w 203945"/>
              <a:gd name="T89" fmla="*/ 56117 h 164133"/>
              <a:gd name="T90" fmla="*/ 1821 w 203945"/>
              <a:gd name="T91" fmla="*/ 68594 h 164133"/>
              <a:gd name="T92" fmla="*/ 0 w 203945"/>
              <a:gd name="T93" fmla="*/ 84063 h 164133"/>
              <a:gd name="T94" fmla="*/ 795 w 203945"/>
              <a:gd name="T95" fmla="*/ 92521 h 164133"/>
              <a:gd name="T96" fmla="*/ 3541 w 203945"/>
              <a:gd name="T97" fmla="*/ 105196 h 164133"/>
              <a:gd name="T98" fmla="*/ 8513 w 203945"/>
              <a:gd name="T99" fmla="*/ 117117 h 164133"/>
              <a:gd name="T100" fmla="*/ 15528 w 203945"/>
              <a:gd name="T101" fmla="*/ 128129 h 164133"/>
              <a:gd name="T102" fmla="*/ 24408 w 203945"/>
              <a:gd name="T103" fmla="*/ 138076 h 164133"/>
              <a:gd name="T104" fmla="*/ 34972 w 203945"/>
              <a:gd name="T105" fmla="*/ 146804 h 164133"/>
              <a:gd name="T106" fmla="*/ 40761 w 203945"/>
              <a:gd name="T107" fmla="*/ 150746 h 164133"/>
              <a:gd name="T108" fmla="*/ 47041 w 203945"/>
              <a:gd name="T109" fmla="*/ 154154 h 164133"/>
              <a:gd name="T110" fmla="*/ 53534 w 203945"/>
              <a:gd name="T111" fmla="*/ 157361 h 164133"/>
              <a:gd name="T112" fmla="*/ 60436 w 203945"/>
              <a:gd name="T113" fmla="*/ 159973 h 164133"/>
              <a:gd name="T114" fmla="*/ 67544 w 203945"/>
              <a:gd name="T115" fmla="*/ 162364 h 164133"/>
              <a:gd name="T116" fmla="*/ 74977 w 203945"/>
              <a:gd name="T117" fmla="*/ 164104 h 164133"/>
              <a:gd name="T118" fmla="*/ 82610 w 203945"/>
              <a:gd name="T119" fmla="*/ 165597 h 164133"/>
              <a:gd name="T120" fmla="*/ 90487 w 203945"/>
              <a:gd name="T121" fmla="*/ 166388 h 164133"/>
              <a:gd name="T122" fmla="*/ 100859 w 203945"/>
              <a:gd name="T123" fmla="*/ 167051 h 164133"/>
              <a:gd name="T124" fmla="*/ 111029 w 203945"/>
              <a:gd name="T125" fmla="*/ 166388 h 16413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03945" h="164133">
                <a:moveTo>
                  <a:pt x="112255" y="163481"/>
                </a:moveTo>
                <a:lnTo>
                  <a:pt x="120080" y="162705"/>
                </a:lnTo>
                <a:lnTo>
                  <a:pt x="127702" y="161237"/>
                </a:lnTo>
                <a:lnTo>
                  <a:pt x="135141" y="159528"/>
                </a:lnTo>
                <a:lnTo>
                  <a:pt x="142285" y="157180"/>
                </a:lnTo>
                <a:lnTo>
                  <a:pt x="149237" y="154613"/>
                </a:lnTo>
                <a:lnTo>
                  <a:pt x="155802" y="151464"/>
                </a:lnTo>
                <a:lnTo>
                  <a:pt x="162165" y="148114"/>
                </a:lnTo>
                <a:lnTo>
                  <a:pt x="168048" y="144242"/>
                </a:lnTo>
                <a:lnTo>
                  <a:pt x="173720" y="140184"/>
                </a:lnTo>
                <a:lnTo>
                  <a:pt x="178822" y="135669"/>
                </a:lnTo>
                <a:lnTo>
                  <a:pt x="187920" y="125897"/>
                </a:lnTo>
                <a:lnTo>
                  <a:pt x="195138" y="115078"/>
                </a:lnTo>
                <a:lnTo>
                  <a:pt x="200273" y="103365"/>
                </a:lnTo>
                <a:lnTo>
                  <a:pt x="203118" y="90910"/>
                </a:lnTo>
                <a:lnTo>
                  <a:pt x="203945" y="82595"/>
                </a:lnTo>
                <a:lnTo>
                  <a:pt x="203093" y="73800"/>
                </a:lnTo>
                <a:lnTo>
                  <a:pt x="200214" y="61176"/>
                </a:lnTo>
                <a:lnTo>
                  <a:pt x="195071" y="49339"/>
                </a:lnTo>
                <a:lnTo>
                  <a:pt x="187867" y="38434"/>
                </a:lnTo>
                <a:lnTo>
                  <a:pt x="178804" y="28605"/>
                </a:lnTo>
                <a:lnTo>
                  <a:pt x="173705" y="24087"/>
                </a:lnTo>
                <a:lnTo>
                  <a:pt x="168082" y="19997"/>
                </a:lnTo>
                <a:lnTo>
                  <a:pt x="162214" y="16134"/>
                </a:lnTo>
                <a:lnTo>
                  <a:pt x="155902" y="12755"/>
                </a:lnTo>
                <a:lnTo>
                  <a:pt x="149365" y="9620"/>
                </a:lnTo>
                <a:lnTo>
                  <a:pt x="142463" y="7022"/>
                </a:lnTo>
                <a:lnTo>
                  <a:pt x="135356" y="4690"/>
                </a:lnTo>
                <a:lnTo>
                  <a:pt x="127966" y="2946"/>
                </a:lnTo>
                <a:lnTo>
                  <a:pt x="120390" y="1492"/>
                </a:lnTo>
                <a:lnTo>
                  <a:pt x="112611" y="671"/>
                </a:lnTo>
                <a:lnTo>
                  <a:pt x="101972" y="0"/>
                </a:lnTo>
                <a:lnTo>
                  <a:pt x="91123" y="671"/>
                </a:lnTo>
                <a:lnTo>
                  <a:pt x="83209" y="1492"/>
                </a:lnTo>
                <a:lnTo>
                  <a:pt x="75538" y="2946"/>
                </a:lnTo>
                <a:lnTo>
                  <a:pt x="68074" y="4691"/>
                </a:lnTo>
                <a:lnTo>
                  <a:pt x="60924" y="7023"/>
                </a:lnTo>
                <a:lnTo>
                  <a:pt x="53998" y="9621"/>
                </a:lnTo>
                <a:lnTo>
                  <a:pt x="47460" y="12757"/>
                </a:lnTo>
                <a:lnTo>
                  <a:pt x="41161" y="16135"/>
                </a:lnTo>
                <a:lnTo>
                  <a:pt x="35324" y="20001"/>
                </a:lnTo>
                <a:lnTo>
                  <a:pt x="29743" y="24089"/>
                </a:lnTo>
                <a:lnTo>
                  <a:pt x="19923" y="33337"/>
                </a:lnTo>
                <a:lnTo>
                  <a:pt x="11879" y="43735"/>
                </a:lnTo>
                <a:lnTo>
                  <a:pt x="5792" y="55136"/>
                </a:lnTo>
                <a:lnTo>
                  <a:pt x="1842" y="67396"/>
                </a:lnTo>
                <a:lnTo>
                  <a:pt x="0" y="82595"/>
                </a:lnTo>
                <a:lnTo>
                  <a:pt x="804" y="90904"/>
                </a:lnTo>
                <a:lnTo>
                  <a:pt x="3580" y="103358"/>
                </a:lnTo>
                <a:lnTo>
                  <a:pt x="8606" y="115071"/>
                </a:lnTo>
                <a:lnTo>
                  <a:pt x="15699" y="125891"/>
                </a:lnTo>
                <a:lnTo>
                  <a:pt x="24677" y="135664"/>
                </a:lnTo>
                <a:lnTo>
                  <a:pt x="35358" y="144239"/>
                </a:lnTo>
                <a:lnTo>
                  <a:pt x="41211" y="148112"/>
                </a:lnTo>
                <a:lnTo>
                  <a:pt x="47560" y="151461"/>
                </a:lnTo>
                <a:lnTo>
                  <a:pt x="54125" y="154612"/>
                </a:lnTo>
                <a:lnTo>
                  <a:pt x="61103" y="157179"/>
                </a:lnTo>
                <a:lnTo>
                  <a:pt x="68290" y="159528"/>
                </a:lnTo>
                <a:lnTo>
                  <a:pt x="75805" y="161237"/>
                </a:lnTo>
                <a:lnTo>
                  <a:pt x="83522" y="162704"/>
                </a:lnTo>
                <a:lnTo>
                  <a:pt x="91486" y="163481"/>
                </a:lnTo>
                <a:lnTo>
                  <a:pt x="101972" y="164133"/>
                </a:lnTo>
                <a:lnTo>
                  <a:pt x="112255" y="163481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99" name="object 247"/>
          <p:cNvSpPr>
            <a:spLocks/>
          </p:cNvSpPr>
          <p:nvPr/>
        </p:nvSpPr>
        <p:spPr bwMode="auto">
          <a:xfrm>
            <a:off x="6588125" y="2790825"/>
            <a:ext cx="233363" cy="190500"/>
          </a:xfrm>
          <a:custGeom>
            <a:avLst/>
            <a:gdLst>
              <a:gd name="T0" fmla="*/ 130436 w 234880"/>
              <a:gd name="T1" fmla="*/ 190589 h 190037"/>
              <a:gd name="T2" fmla="*/ 142610 w 234880"/>
              <a:gd name="T3" fmla="*/ 188630 h 190037"/>
              <a:gd name="T4" fmla="*/ 154586 w 234880"/>
              <a:gd name="T5" fmla="*/ 185535 h 190037"/>
              <a:gd name="T6" fmla="*/ 166258 w 234880"/>
              <a:gd name="T7" fmla="*/ 181277 h 190037"/>
              <a:gd name="T8" fmla="*/ 177520 w 234880"/>
              <a:gd name="T9" fmla="*/ 175836 h 190037"/>
              <a:gd name="T10" fmla="*/ 191046 w 234880"/>
              <a:gd name="T11" fmla="*/ 167470 h 190037"/>
              <a:gd name="T12" fmla="*/ 200909 w 234880"/>
              <a:gd name="T13" fmla="*/ 159431 h 190037"/>
              <a:gd name="T14" fmla="*/ 209409 w 234880"/>
              <a:gd name="T15" fmla="*/ 150578 h 190037"/>
              <a:gd name="T16" fmla="*/ 216512 w 234880"/>
              <a:gd name="T17" fmla="*/ 141033 h 190037"/>
              <a:gd name="T18" fmla="*/ 222189 w 234880"/>
              <a:gd name="T19" fmla="*/ 130916 h 190037"/>
              <a:gd name="T20" fmla="*/ 226410 w 234880"/>
              <a:gd name="T21" fmla="*/ 120351 h 190037"/>
              <a:gd name="T22" fmla="*/ 229143 w 234880"/>
              <a:gd name="T23" fmla="*/ 109456 h 190037"/>
              <a:gd name="T24" fmla="*/ 230359 w 234880"/>
              <a:gd name="T25" fmla="*/ 98355 h 190037"/>
              <a:gd name="T26" fmla="*/ 230025 w 234880"/>
              <a:gd name="T27" fmla="*/ 87169 h 190037"/>
              <a:gd name="T28" fmla="*/ 228481 w 234880"/>
              <a:gd name="T29" fmla="*/ 78172 h 190037"/>
              <a:gd name="T30" fmla="*/ 213900 w 234880"/>
              <a:gd name="T31" fmla="*/ 67596 h 190037"/>
              <a:gd name="T32" fmla="*/ 201070 w 234880"/>
              <a:gd name="T33" fmla="*/ 61277 h 190037"/>
              <a:gd name="T34" fmla="*/ 187137 w 234880"/>
              <a:gd name="T35" fmla="*/ 56581 h 190037"/>
              <a:gd name="T36" fmla="*/ 172295 w 234880"/>
              <a:gd name="T37" fmla="*/ 53655 h 190037"/>
              <a:gd name="T38" fmla="*/ 156745 w 234880"/>
              <a:gd name="T39" fmla="*/ 52648 h 190037"/>
              <a:gd name="T40" fmla="*/ 151387 w 234880"/>
              <a:gd name="T41" fmla="*/ 52761 h 190037"/>
              <a:gd name="T42" fmla="*/ 135788 w 234880"/>
              <a:gd name="T43" fmla="*/ 54423 h 190037"/>
              <a:gd name="T44" fmla="*/ 121081 w 234880"/>
              <a:gd name="T45" fmla="*/ 57955 h 190037"/>
              <a:gd name="T46" fmla="*/ 107442 w 234880"/>
              <a:gd name="T47" fmla="*/ 63207 h 190037"/>
              <a:gd name="T48" fmla="*/ 95049 w 234880"/>
              <a:gd name="T49" fmla="*/ 70034 h 190037"/>
              <a:gd name="T50" fmla="*/ 84078 w 234880"/>
              <a:gd name="T51" fmla="*/ 78290 h 190037"/>
              <a:gd name="T52" fmla="*/ 74705 w 234880"/>
              <a:gd name="T53" fmla="*/ 87826 h 190037"/>
              <a:gd name="T54" fmla="*/ 67109 w 234880"/>
              <a:gd name="T55" fmla="*/ 98497 h 190037"/>
              <a:gd name="T56" fmla="*/ 61463 w 234880"/>
              <a:gd name="T57" fmla="*/ 110156 h 190037"/>
              <a:gd name="T58" fmla="*/ 57947 w 234880"/>
              <a:gd name="T59" fmla="*/ 122655 h 190037"/>
              <a:gd name="T60" fmla="*/ 56735 w 234880"/>
              <a:gd name="T61" fmla="*/ 135848 h 190037"/>
              <a:gd name="T62" fmla="*/ 56834 w 234880"/>
              <a:gd name="T63" fmla="*/ 139545 h 190037"/>
              <a:gd name="T64" fmla="*/ 58728 w 234880"/>
              <a:gd name="T65" fmla="*/ 152352 h 190037"/>
              <a:gd name="T66" fmla="*/ 62901 w 234880"/>
              <a:gd name="T67" fmla="*/ 164472 h 190037"/>
              <a:gd name="T68" fmla="*/ 69170 w 234880"/>
              <a:gd name="T69" fmla="*/ 175745 h 190037"/>
              <a:gd name="T70" fmla="*/ 77361 w 234880"/>
              <a:gd name="T71" fmla="*/ 186020 h 190037"/>
              <a:gd name="T72" fmla="*/ 93808 w 234880"/>
              <a:gd name="T73" fmla="*/ 189839 h 190037"/>
              <a:gd name="T74" fmla="*/ 105927 w 234880"/>
              <a:gd name="T75" fmla="*/ 191173 h 190037"/>
              <a:gd name="T76" fmla="*/ 118173 w 234880"/>
              <a:gd name="T77" fmla="*/ 191429 h 190037"/>
              <a:gd name="T78" fmla="*/ 130436 w 234880"/>
              <a:gd name="T79" fmla="*/ 190589 h 19003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34880" h="190037">
                <a:moveTo>
                  <a:pt x="132996" y="189203"/>
                </a:moveTo>
                <a:lnTo>
                  <a:pt x="145409" y="187259"/>
                </a:lnTo>
                <a:lnTo>
                  <a:pt x="157620" y="184185"/>
                </a:lnTo>
                <a:lnTo>
                  <a:pt x="169522" y="179958"/>
                </a:lnTo>
                <a:lnTo>
                  <a:pt x="181004" y="174558"/>
                </a:lnTo>
                <a:lnTo>
                  <a:pt x="194796" y="166252"/>
                </a:lnTo>
                <a:lnTo>
                  <a:pt x="204853" y="158271"/>
                </a:lnTo>
                <a:lnTo>
                  <a:pt x="213519" y="149483"/>
                </a:lnTo>
                <a:lnTo>
                  <a:pt x="220762" y="140007"/>
                </a:lnTo>
                <a:lnTo>
                  <a:pt x="226550" y="129964"/>
                </a:lnTo>
                <a:lnTo>
                  <a:pt x="230854" y="119475"/>
                </a:lnTo>
                <a:lnTo>
                  <a:pt x="233641" y="108660"/>
                </a:lnTo>
                <a:lnTo>
                  <a:pt x="234880" y="97640"/>
                </a:lnTo>
                <a:lnTo>
                  <a:pt x="234540" y="86535"/>
                </a:lnTo>
                <a:lnTo>
                  <a:pt x="232966" y="77603"/>
                </a:lnTo>
                <a:lnTo>
                  <a:pt x="218099" y="67105"/>
                </a:lnTo>
                <a:lnTo>
                  <a:pt x="205017" y="60831"/>
                </a:lnTo>
                <a:lnTo>
                  <a:pt x="190809" y="56169"/>
                </a:lnTo>
                <a:lnTo>
                  <a:pt x="175677" y="53265"/>
                </a:lnTo>
                <a:lnTo>
                  <a:pt x="159822" y="52265"/>
                </a:lnTo>
                <a:lnTo>
                  <a:pt x="154358" y="52377"/>
                </a:lnTo>
                <a:lnTo>
                  <a:pt x="138453" y="54027"/>
                </a:lnTo>
                <a:lnTo>
                  <a:pt x="123457" y="57533"/>
                </a:lnTo>
                <a:lnTo>
                  <a:pt x="109551" y="62747"/>
                </a:lnTo>
                <a:lnTo>
                  <a:pt x="96915" y="69525"/>
                </a:lnTo>
                <a:lnTo>
                  <a:pt x="85729" y="77721"/>
                </a:lnTo>
                <a:lnTo>
                  <a:pt x="76172" y="87188"/>
                </a:lnTo>
                <a:lnTo>
                  <a:pt x="68426" y="97781"/>
                </a:lnTo>
                <a:lnTo>
                  <a:pt x="62670" y="109355"/>
                </a:lnTo>
                <a:lnTo>
                  <a:pt x="59085" y="121763"/>
                </a:lnTo>
                <a:lnTo>
                  <a:pt x="57849" y="134860"/>
                </a:lnTo>
                <a:lnTo>
                  <a:pt x="57949" y="138530"/>
                </a:lnTo>
                <a:lnTo>
                  <a:pt x="59881" y="151245"/>
                </a:lnTo>
                <a:lnTo>
                  <a:pt x="64136" y="163275"/>
                </a:lnTo>
                <a:lnTo>
                  <a:pt x="70529" y="174467"/>
                </a:lnTo>
                <a:lnTo>
                  <a:pt x="78879" y="184667"/>
                </a:lnTo>
                <a:lnTo>
                  <a:pt x="95650" y="188459"/>
                </a:lnTo>
                <a:lnTo>
                  <a:pt x="108007" y="189782"/>
                </a:lnTo>
                <a:lnTo>
                  <a:pt x="120492" y="190037"/>
                </a:lnTo>
                <a:lnTo>
                  <a:pt x="132996" y="189203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00" name="object 248"/>
          <p:cNvSpPr>
            <a:spLocks/>
          </p:cNvSpPr>
          <p:nvPr/>
        </p:nvSpPr>
        <p:spPr bwMode="auto">
          <a:xfrm>
            <a:off x="6588125" y="2790825"/>
            <a:ext cx="233363" cy="190500"/>
          </a:xfrm>
          <a:custGeom>
            <a:avLst/>
            <a:gdLst>
              <a:gd name="T0" fmla="*/ 130436 w 234880"/>
              <a:gd name="T1" fmla="*/ 190589 h 190037"/>
              <a:gd name="T2" fmla="*/ 142610 w 234880"/>
              <a:gd name="T3" fmla="*/ 188630 h 190037"/>
              <a:gd name="T4" fmla="*/ 154586 w 234880"/>
              <a:gd name="T5" fmla="*/ 185535 h 190037"/>
              <a:gd name="T6" fmla="*/ 166258 w 234880"/>
              <a:gd name="T7" fmla="*/ 181277 h 190037"/>
              <a:gd name="T8" fmla="*/ 177520 w 234880"/>
              <a:gd name="T9" fmla="*/ 175836 h 190037"/>
              <a:gd name="T10" fmla="*/ 191046 w 234880"/>
              <a:gd name="T11" fmla="*/ 167470 h 190037"/>
              <a:gd name="T12" fmla="*/ 200909 w 234880"/>
              <a:gd name="T13" fmla="*/ 159431 h 190037"/>
              <a:gd name="T14" fmla="*/ 209409 w 234880"/>
              <a:gd name="T15" fmla="*/ 150578 h 190037"/>
              <a:gd name="T16" fmla="*/ 216512 w 234880"/>
              <a:gd name="T17" fmla="*/ 141033 h 190037"/>
              <a:gd name="T18" fmla="*/ 222189 w 234880"/>
              <a:gd name="T19" fmla="*/ 130916 h 190037"/>
              <a:gd name="T20" fmla="*/ 226410 w 234880"/>
              <a:gd name="T21" fmla="*/ 120351 h 190037"/>
              <a:gd name="T22" fmla="*/ 229143 w 234880"/>
              <a:gd name="T23" fmla="*/ 109456 h 190037"/>
              <a:gd name="T24" fmla="*/ 230359 w 234880"/>
              <a:gd name="T25" fmla="*/ 98355 h 190037"/>
              <a:gd name="T26" fmla="*/ 230025 w 234880"/>
              <a:gd name="T27" fmla="*/ 87169 h 190037"/>
              <a:gd name="T28" fmla="*/ 228481 w 234880"/>
              <a:gd name="T29" fmla="*/ 78172 h 190037"/>
              <a:gd name="T30" fmla="*/ 213900 w 234880"/>
              <a:gd name="T31" fmla="*/ 67596 h 190037"/>
              <a:gd name="T32" fmla="*/ 201070 w 234880"/>
              <a:gd name="T33" fmla="*/ 61277 h 190037"/>
              <a:gd name="T34" fmla="*/ 187137 w 234880"/>
              <a:gd name="T35" fmla="*/ 56581 h 190037"/>
              <a:gd name="T36" fmla="*/ 172295 w 234880"/>
              <a:gd name="T37" fmla="*/ 53655 h 190037"/>
              <a:gd name="T38" fmla="*/ 156745 w 234880"/>
              <a:gd name="T39" fmla="*/ 52648 h 190037"/>
              <a:gd name="T40" fmla="*/ 151387 w 234880"/>
              <a:gd name="T41" fmla="*/ 52761 h 190037"/>
              <a:gd name="T42" fmla="*/ 135788 w 234880"/>
              <a:gd name="T43" fmla="*/ 54423 h 190037"/>
              <a:gd name="T44" fmla="*/ 121081 w 234880"/>
              <a:gd name="T45" fmla="*/ 57955 h 190037"/>
              <a:gd name="T46" fmla="*/ 107442 w 234880"/>
              <a:gd name="T47" fmla="*/ 63207 h 190037"/>
              <a:gd name="T48" fmla="*/ 95049 w 234880"/>
              <a:gd name="T49" fmla="*/ 70034 h 190037"/>
              <a:gd name="T50" fmla="*/ 84078 w 234880"/>
              <a:gd name="T51" fmla="*/ 78290 h 190037"/>
              <a:gd name="T52" fmla="*/ 74705 w 234880"/>
              <a:gd name="T53" fmla="*/ 87826 h 190037"/>
              <a:gd name="T54" fmla="*/ 67109 w 234880"/>
              <a:gd name="T55" fmla="*/ 98497 h 190037"/>
              <a:gd name="T56" fmla="*/ 61463 w 234880"/>
              <a:gd name="T57" fmla="*/ 110156 h 190037"/>
              <a:gd name="T58" fmla="*/ 57947 w 234880"/>
              <a:gd name="T59" fmla="*/ 122655 h 190037"/>
              <a:gd name="T60" fmla="*/ 56735 w 234880"/>
              <a:gd name="T61" fmla="*/ 135848 h 190037"/>
              <a:gd name="T62" fmla="*/ 56834 w 234880"/>
              <a:gd name="T63" fmla="*/ 139545 h 190037"/>
              <a:gd name="T64" fmla="*/ 58728 w 234880"/>
              <a:gd name="T65" fmla="*/ 152352 h 190037"/>
              <a:gd name="T66" fmla="*/ 62901 w 234880"/>
              <a:gd name="T67" fmla="*/ 164472 h 190037"/>
              <a:gd name="T68" fmla="*/ 69170 w 234880"/>
              <a:gd name="T69" fmla="*/ 175745 h 190037"/>
              <a:gd name="T70" fmla="*/ 77361 w 234880"/>
              <a:gd name="T71" fmla="*/ 186020 h 190037"/>
              <a:gd name="T72" fmla="*/ 93808 w 234880"/>
              <a:gd name="T73" fmla="*/ 189839 h 190037"/>
              <a:gd name="T74" fmla="*/ 105927 w 234880"/>
              <a:gd name="T75" fmla="*/ 191173 h 190037"/>
              <a:gd name="T76" fmla="*/ 118173 w 234880"/>
              <a:gd name="T77" fmla="*/ 191429 h 190037"/>
              <a:gd name="T78" fmla="*/ 130436 w 234880"/>
              <a:gd name="T79" fmla="*/ 190589 h 19003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34880" h="190037">
                <a:moveTo>
                  <a:pt x="132996" y="189203"/>
                </a:moveTo>
                <a:lnTo>
                  <a:pt x="145409" y="187259"/>
                </a:lnTo>
                <a:lnTo>
                  <a:pt x="157620" y="184185"/>
                </a:lnTo>
                <a:lnTo>
                  <a:pt x="169522" y="179958"/>
                </a:lnTo>
                <a:lnTo>
                  <a:pt x="181004" y="174558"/>
                </a:lnTo>
                <a:lnTo>
                  <a:pt x="194796" y="166252"/>
                </a:lnTo>
                <a:lnTo>
                  <a:pt x="204853" y="158271"/>
                </a:lnTo>
                <a:lnTo>
                  <a:pt x="213519" y="149483"/>
                </a:lnTo>
                <a:lnTo>
                  <a:pt x="220762" y="140007"/>
                </a:lnTo>
                <a:lnTo>
                  <a:pt x="226550" y="129964"/>
                </a:lnTo>
                <a:lnTo>
                  <a:pt x="230854" y="119475"/>
                </a:lnTo>
                <a:lnTo>
                  <a:pt x="233641" y="108660"/>
                </a:lnTo>
                <a:lnTo>
                  <a:pt x="234880" y="97640"/>
                </a:lnTo>
                <a:lnTo>
                  <a:pt x="234540" y="86535"/>
                </a:lnTo>
                <a:lnTo>
                  <a:pt x="232966" y="77603"/>
                </a:lnTo>
                <a:lnTo>
                  <a:pt x="218099" y="67105"/>
                </a:lnTo>
                <a:lnTo>
                  <a:pt x="205017" y="60831"/>
                </a:lnTo>
                <a:lnTo>
                  <a:pt x="190809" y="56169"/>
                </a:lnTo>
                <a:lnTo>
                  <a:pt x="175677" y="53265"/>
                </a:lnTo>
                <a:lnTo>
                  <a:pt x="159822" y="52265"/>
                </a:lnTo>
                <a:lnTo>
                  <a:pt x="154358" y="52377"/>
                </a:lnTo>
                <a:lnTo>
                  <a:pt x="138453" y="54027"/>
                </a:lnTo>
                <a:lnTo>
                  <a:pt x="123457" y="57533"/>
                </a:lnTo>
                <a:lnTo>
                  <a:pt x="109551" y="62747"/>
                </a:lnTo>
                <a:lnTo>
                  <a:pt x="96915" y="69525"/>
                </a:lnTo>
                <a:lnTo>
                  <a:pt x="85729" y="77721"/>
                </a:lnTo>
                <a:lnTo>
                  <a:pt x="76172" y="87188"/>
                </a:lnTo>
                <a:lnTo>
                  <a:pt x="68426" y="97781"/>
                </a:lnTo>
                <a:lnTo>
                  <a:pt x="62670" y="109355"/>
                </a:lnTo>
                <a:lnTo>
                  <a:pt x="59085" y="121763"/>
                </a:lnTo>
                <a:lnTo>
                  <a:pt x="57849" y="134860"/>
                </a:lnTo>
                <a:lnTo>
                  <a:pt x="57949" y="138530"/>
                </a:lnTo>
                <a:lnTo>
                  <a:pt x="59881" y="151245"/>
                </a:lnTo>
                <a:lnTo>
                  <a:pt x="64136" y="163275"/>
                </a:lnTo>
                <a:lnTo>
                  <a:pt x="70529" y="174467"/>
                </a:lnTo>
                <a:lnTo>
                  <a:pt x="78879" y="184667"/>
                </a:lnTo>
                <a:lnTo>
                  <a:pt x="95650" y="188459"/>
                </a:lnTo>
                <a:lnTo>
                  <a:pt x="108007" y="189782"/>
                </a:lnTo>
                <a:lnTo>
                  <a:pt x="120492" y="190037"/>
                </a:lnTo>
                <a:lnTo>
                  <a:pt x="132996" y="189203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01" name="object 249"/>
          <p:cNvSpPr>
            <a:spLocks/>
          </p:cNvSpPr>
          <p:nvPr/>
        </p:nvSpPr>
        <p:spPr bwMode="auto">
          <a:xfrm>
            <a:off x="6588125" y="2790825"/>
            <a:ext cx="233363" cy="190500"/>
          </a:xfrm>
          <a:custGeom>
            <a:avLst/>
            <a:gdLst>
              <a:gd name="T0" fmla="*/ 130436 w 234880"/>
              <a:gd name="T1" fmla="*/ 190589 h 190037"/>
              <a:gd name="T2" fmla="*/ 142610 w 234880"/>
              <a:gd name="T3" fmla="*/ 188630 h 190037"/>
              <a:gd name="T4" fmla="*/ 154586 w 234880"/>
              <a:gd name="T5" fmla="*/ 185535 h 190037"/>
              <a:gd name="T6" fmla="*/ 166258 w 234880"/>
              <a:gd name="T7" fmla="*/ 181277 h 190037"/>
              <a:gd name="T8" fmla="*/ 177520 w 234880"/>
              <a:gd name="T9" fmla="*/ 175836 h 190037"/>
              <a:gd name="T10" fmla="*/ 191046 w 234880"/>
              <a:gd name="T11" fmla="*/ 167470 h 190037"/>
              <a:gd name="T12" fmla="*/ 200909 w 234880"/>
              <a:gd name="T13" fmla="*/ 159431 h 190037"/>
              <a:gd name="T14" fmla="*/ 209409 w 234880"/>
              <a:gd name="T15" fmla="*/ 150578 h 190037"/>
              <a:gd name="T16" fmla="*/ 216512 w 234880"/>
              <a:gd name="T17" fmla="*/ 141033 h 190037"/>
              <a:gd name="T18" fmla="*/ 222189 w 234880"/>
              <a:gd name="T19" fmla="*/ 130916 h 190037"/>
              <a:gd name="T20" fmla="*/ 226410 w 234880"/>
              <a:gd name="T21" fmla="*/ 120351 h 190037"/>
              <a:gd name="T22" fmla="*/ 229143 w 234880"/>
              <a:gd name="T23" fmla="*/ 109456 h 190037"/>
              <a:gd name="T24" fmla="*/ 230359 w 234880"/>
              <a:gd name="T25" fmla="*/ 98355 h 190037"/>
              <a:gd name="T26" fmla="*/ 230025 w 234880"/>
              <a:gd name="T27" fmla="*/ 87169 h 190037"/>
              <a:gd name="T28" fmla="*/ 228481 w 234880"/>
              <a:gd name="T29" fmla="*/ 78172 h 190037"/>
              <a:gd name="T30" fmla="*/ 213900 w 234880"/>
              <a:gd name="T31" fmla="*/ 67596 h 190037"/>
              <a:gd name="T32" fmla="*/ 201070 w 234880"/>
              <a:gd name="T33" fmla="*/ 61277 h 190037"/>
              <a:gd name="T34" fmla="*/ 187137 w 234880"/>
              <a:gd name="T35" fmla="*/ 56581 h 190037"/>
              <a:gd name="T36" fmla="*/ 172295 w 234880"/>
              <a:gd name="T37" fmla="*/ 53655 h 190037"/>
              <a:gd name="T38" fmla="*/ 156745 w 234880"/>
              <a:gd name="T39" fmla="*/ 52648 h 190037"/>
              <a:gd name="T40" fmla="*/ 151387 w 234880"/>
              <a:gd name="T41" fmla="*/ 52761 h 190037"/>
              <a:gd name="T42" fmla="*/ 135788 w 234880"/>
              <a:gd name="T43" fmla="*/ 54423 h 190037"/>
              <a:gd name="T44" fmla="*/ 121081 w 234880"/>
              <a:gd name="T45" fmla="*/ 57955 h 190037"/>
              <a:gd name="T46" fmla="*/ 107442 w 234880"/>
              <a:gd name="T47" fmla="*/ 63207 h 190037"/>
              <a:gd name="T48" fmla="*/ 95049 w 234880"/>
              <a:gd name="T49" fmla="*/ 70034 h 190037"/>
              <a:gd name="T50" fmla="*/ 84078 w 234880"/>
              <a:gd name="T51" fmla="*/ 78290 h 190037"/>
              <a:gd name="T52" fmla="*/ 74705 w 234880"/>
              <a:gd name="T53" fmla="*/ 87826 h 190037"/>
              <a:gd name="T54" fmla="*/ 67109 w 234880"/>
              <a:gd name="T55" fmla="*/ 98497 h 190037"/>
              <a:gd name="T56" fmla="*/ 61463 w 234880"/>
              <a:gd name="T57" fmla="*/ 110156 h 190037"/>
              <a:gd name="T58" fmla="*/ 57947 w 234880"/>
              <a:gd name="T59" fmla="*/ 122655 h 190037"/>
              <a:gd name="T60" fmla="*/ 56735 w 234880"/>
              <a:gd name="T61" fmla="*/ 135848 h 190037"/>
              <a:gd name="T62" fmla="*/ 56834 w 234880"/>
              <a:gd name="T63" fmla="*/ 139545 h 190037"/>
              <a:gd name="T64" fmla="*/ 58728 w 234880"/>
              <a:gd name="T65" fmla="*/ 152352 h 190037"/>
              <a:gd name="T66" fmla="*/ 62901 w 234880"/>
              <a:gd name="T67" fmla="*/ 164472 h 190037"/>
              <a:gd name="T68" fmla="*/ 69170 w 234880"/>
              <a:gd name="T69" fmla="*/ 175745 h 190037"/>
              <a:gd name="T70" fmla="*/ 77361 w 234880"/>
              <a:gd name="T71" fmla="*/ 186020 h 190037"/>
              <a:gd name="T72" fmla="*/ 93808 w 234880"/>
              <a:gd name="T73" fmla="*/ 189839 h 190037"/>
              <a:gd name="T74" fmla="*/ 105927 w 234880"/>
              <a:gd name="T75" fmla="*/ 191173 h 190037"/>
              <a:gd name="T76" fmla="*/ 118173 w 234880"/>
              <a:gd name="T77" fmla="*/ 191429 h 190037"/>
              <a:gd name="T78" fmla="*/ 130436 w 234880"/>
              <a:gd name="T79" fmla="*/ 190589 h 19003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34880" h="190037">
                <a:moveTo>
                  <a:pt x="132996" y="189203"/>
                </a:moveTo>
                <a:lnTo>
                  <a:pt x="145409" y="187259"/>
                </a:lnTo>
                <a:lnTo>
                  <a:pt x="157620" y="184185"/>
                </a:lnTo>
                <a:lnTo>
                  <a:pt x="169522" y="179958"/>
                </a:lnTo>
                <a:lnTo>
                  <a:pt x="181004" y="174558"/>
                </a:lnTo>
                <a:lnTo>
                  <a:pt x="194796" y="166252"/>
                </a:lnTo>
                <a:lnTo>
                  <a:pt x="204853" y="158271"/>
                </a:lnTo>
                <a:lnTo>
                  <a:pt x="213519" y="149483"/>
                </a:lnTo>
                <a:lnTo>
                  <a:pt x="220762" y="140007"/>
                </a:lnTo>
                <a:lnTo>
                  <a:pt x="226550" y="129964"/>
                </a:lnTo>
                <a:lnTo>
                  <a:pt x="230854" y="119475"/>
                </a:lnTo>
                <a:lnTo>
                  <a:pt x="233641" y="108660"/>
                </a:lnTo>
                <a:lnTo>
                  <a:pt x="234880" y="97640"/>
                </a:lnTo>
                <a:lnTo>
                  <a:pt x="234540" y="86535"/>
                </a:lnTo>
                <a:lnTo>
                  <a:pt x="232966" y="77603"/>
                </a:lnTo>
                <a:lnTo>
                  <a:pt x="218099" y="67105"/>
                </a:lnTo>
                <a:lnTo>
                  <a:pt x="205017" y="60831"/>
                </a:lnTo>
                <a:lnTo>
                  <a:pt x="190809" y="56169"/>
                </a:lnTo>
                <a:lnTo>
                  <a:pt x="175677" y="53265"/>
                </a:lnTo>
                <a:lnTo>
                  <a:pt x="159822" y="52265"/>
                </a:lnTo>
                <a:lnTo>
                  <a:pt x="154358" y="52377"/>
                </a:lnTo>
                <a:lnTo>
                  <a:pt x="138453" y="54027"/>
                </a:lnTo>
                <a:lnTo>
                  <a:pt x="123457" y="57533"/>
                </a:lnTo>
                <a:lnTo>
                  <a:pt x="109551" y="62747"/>
                </a:lnTo>
                <a:lnTo>
                  <a:pt x="96915" y="69525"/>
                </a:lnTo>
                <a:lnTo>
                  <a:pt x="85729" y="77721"/>
                </a:lnTo>
                <a:lnTo>
                  <a:pt x="76172" y="87188"/>
                </a:lnTo>
                <a:lnTo>
                  <a:pt x="68426" y="97781"/>
                </a:lnTo>
                <a:lnTo>
                  <a:pt x="62670" y="109355"/>
                </a:lnTo>
                <a:lnTo>
                  <a:pt x="59085" y="121763"/>
                </a:lnTo>
                <a:lnTo>
                  <a:pt x="57849" y="134860"/>
                </a:lnTo>
                <a:lnTo>
                  <a:pt x="57949" y="138530"/>
                </a:lnTo>
                <a:lnTo>
                  <a:pt x="59881" y="151245"/>
                </a:lnTo>
                <a:lnTo>
                  <a:pt x="64136" y="163275"/>
                </a:lnTo>
                <a:lnTo>
                  <a:pt x="70529" y="174467"/>
                </a:lnTo>
                <a:lnTo>
                  <a:pt x="78879" y="184667"/>
                </a:lnTo>
                <a:lnTo>
                  <a:pt x="95650" y="188459"/>
                </a:lnTo>
                <a:lnTo>
                  <a:pt x="108007" y="189782"/>
                </a:lnTo>
                <a:lnTo>
                  <a:pt x="120492" y="190037"/>
                </a:lnTo>
                <a:lnTo>
                  <a:pt x="132996" y="189203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02" name="object 250"/>
          <p:cNvSpPr>
            <a:spLocks/>
          </p:cNvSpPr>
          <p:nvPr/>
        </p:nvSpPr>
        <p:spPr bwMode="auto">
          <a:xfrm>
            <a:off x="6626225" y="2822575"/>
            <a:ext cx="157163" cy="127000"/>
          </a:xfrm>
          <a:custGeom>
            <a:avLst/>
            <a:gdLst>
              <a:gd name="T0" fmla="*/ 97542 w 156898"/>
              <a:gd name="T1" fmla="*/ 125876 h 126821"/>
              <a:gd name="T2" fmla="*/ 109939 w 156898"/>
              <a:gd name="T3" fmla="*/ 122733 h 126821"/>
              <a:gd name="T4" fmla="*/ 121880 w 156898"/>
              <a:gd name="T5" fmla="*/ 117885 h 126821"/>
              <a:gd name="T6" fmla="*/ 131022 w 156898"/>
              <a:gd name="T7" fmla="*/ 112134 h 126821"/>
              <a:gd name="T8" fmla="*/ 140672 w 156898"/>
              <a:gd name="T9" fmla="*/ 103706 h 126821"/>
              <a:gd name="T10" fmla="*/ 148236 w 156898"/>
              <a:gd name="T11" fmla="*/ 94185 h 126821"/>
              <a:gd name="T12" fmla="*/ 153641 w 156898"/>
              <a:gd name="T13" fmla="*/ 83848 h 126821"/>
              <a:gd name="T14" fmla="*/ 156817 w 156898"/>
              <a:gd name="T15" fmla="*/ 72969 h 126821"/>
              <a:gd name="T16" fmla="*/ 157694 w 156898"/>
              <a:gd name="T17" fmla="*/ 61823 h 126821"/>
              <a:gd name="T18" fmla="*/ 156202 w 156898"/>
              <a:gd name="T19" fmla="*/ 50686 h 126821"/>
              <a:gd name="T20" fmla="*/ 152271 w 156898"/>
              <a:gd name="T21" fmla="*/ 39835 h 126821"/>
              <a:gd name="T22" fmla="*/ 145829 w 156898"/>
              <a:gd name="T23" fmla="*/ 29545 h 126821"/>
              <a:gd name="T24" fmla="*/ 140329 w 156898"/>
              <a:gd name="T25" fmla="*/ 23416 h 126821"/>
              <a:gd name="T26" fmla="*/ 121880 w 156898"/>
              <a:gd name="T27" fmla="*/ 20933 h 126821"/>
              <a:gd name="T28" fmla="*/ 116387 w 156898"/>
              <a:gd name="T29" fmla="*/ 21048 h 126821"/>
              <a:gd name="T30" fmla="*/ 100401 w 156898"/>
              <a:gd name="T31" fmla="*/ 22704 h 126821"/>
              <a:gd name="T32" fmla="*/ 85329 w 156898"/>
              <a:gd name="T33" fmla="*/ 26224 h 126821"/>
              <a:gd name="T34" fmla="*/ 71352 w 156898"/>
              <a:gd name="T35" fmla="*/ 31459 h 126821"/>
              <a:gd name="T36" fmla="*/ 58653 w 156898"/>
              <a:gd name="T37" fmla="*/ 38267 h 126821"/>
              <a:gd name="T38" fmla="*/ 47410 w 156898"/>
              <a:gd name="T39" fmla="*/ 46497 h 126821"/>
              <a:gd name="T40" fmla="*/ 37806 w 156898"/>
              <a:gd name="T41" fmla="*/ 56005 h 126821"/>
              <a:gd name="T42" fmla="*/ 30019 w 156898"/>
              <a:gd name="T43" fmla="*/ 66644 h 126821"/>
              <a:gd name="T44" fmla="*/ 24234 w 156898"/>
              <a:gd name="T45" fmla="*/ 78265 h 126821"/>
              <a:gd name="T46" fmla="*/ 20631 w 156898"/>
              <a:gd name="T47" fmla="*/ 90728 h 126821"/>
              <a:gd name="T48" fmla="*/ 19390 w 156898"/>
              <a:gd name="T49" fmla="*/ 103878 h 126821"/>
              <a:gd name="T50" fmla="*/ 19429 w 156898"/>
              <a:gd name="T51" fmla="*/ 105338 h 126821"/>
              <a:gd name="T52" fmla="*/ 26649 w 156898"/>
              <a:gd name="T53" fmla="*/ 111378 h 126821"/>
              <a:gd name="T54" fmla="*/ 36879 w 156898"/>
              <a:gd name="T55" fmla="*/ 117547 h 126821"/>
              <a:gd name="T56" fmla="*/ 48056 w 156898"/>
              <a:gd name="T57" fmla="*/ 122274 h 126821"/>
              <a:gd name="T58" fmla="*/ 59945 w 156898"/>
              <a:gd name="T59" fmla="*/ 125514 h 126821"/>
              <a:gd name="T60" fmla="*/ 72312 w 156898"/>
              <a:gd name="T61" fmla="*/ 127223 h 126821"/>
              <a:gd name="T62" fmla="*/ 84922 w 156898"/>
              <a:gd name="T63" fmla="*/ 127359 h 126821"/>
              <a:gd name="T64" fmla="*/ 97542 w 156898"/>
              <a:gd name="T65" fmla="*/ 125876 h 12682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56898" h="126821">
                <a:moveTo>
                  <a:pt x="97050" y="125345"/>
                </a:moveTo>
                <a:lnTo>
                  <a:pt x="109384" y="122215"/>
                </a:lnTo>
                <a:lnTo>
                  <a:pt x="121264" y="117387"/>
                </a:lnTo>
                <a:lnTo>
                  <a:pt x="130360" y="111660"/>
                </a:lnTo>
                <a:lnTo>
                  <a:pt x="139962" y="103268"/>
                </a:lnTo>
                <a:lnTo>
                  <a:pt x="147487" y="93787"/>
                </a:lnTo>
                <a:lnTo>
                  <a:pt x="152865" y="83494"/>
                </a:lnTo>
                <a:lnTo>
                  <a:pt x="156025" y="72660"/>
                </a:lnTo>
                <a:lnTo>
                  <a:pt x="156898" y="61562"/>
                </a:lnTo>
                <a:lnTo>
                  <a:pt x="155414" y="50473"/>
                </a:lnTo>
                <a:lnTo>
                  <a:pt x="151502" y="39667"/>
                </a:lnTo>
                <a:lnTo>
                  <a:pt x="145093" y="29419"/>
                </a:lnTo>
                <a:lnTo>
                  <a:pt x="139620" y="23317"/>
                </a:lnTo>
                <a:lnTo>
                  <a:pt x="121264" y="20845"/>
                </a:lnTo>
                <a:lnTo>
                  <a:pt x="115799" y="20958"/>
                </a:lnTo>
                <a:lnTo>
                  <a:pt x="99894" y="22608"/>
                </a:lnTo>
                <a:lnTo>
                  <a:pt x="84898" y="26113"/>
                </a:lnTo>
                <a:lnTo>
                  <a:pt x="70992" y="31327"/>
                </a:lnTo>
                <a:lnTo>
                  <a:pt x="58356" y="38105"/>
                </a:lnTo>
                <a:lnTo>
                  <a:pt x="47170" y="46301"/>
                </a:lnTo>
                <a:lnTo>
                  <a:pt x="37614" y="55768"/>
                </a:lnTo>
                <a:lnTo>
                  <a:pt x="29867" y="66362"/>
                </a:lnTo>
                <a:lnTo>
                  <a:pt x="24111" y="77935"/>
                </a:lnTo>
                <a:lnTo>
                  <a:pt x="20526" y="90344"/>
                </a:lnTo>
                <a:lnTo>
                  <a:pt x="19291" y="103440"/>
                </a:lnTo>
                <a:lnTo>
                  <a:pt x="19330" y="104894"/>
                </a:lnTo>
                <a:lnTo>
                  <a:pt x="26514" y="110907"/>
                </a:lnTo>
                <a:lnTo>
                  <a:pt x="36693" y="117051"/>
                </a:lnTo>
                <a:lnTo>
                  <a:pt x="47813" y="121758"/>
                </a:lnTo>
                <a:lnTo>
                  <a:pt x="59642" y="124984"/>
                </a:lnTo>
                <a:lnTo>
                  <a:pt x="71946" y="126686"/>
                </a:lnTo>
                <a:lnTo>
                  <a:pt x="84493" y="126821"/>
                </a:lnTo>
                <a:lnTo>
                  <a:pt x="97050" y="125345"/>
                </a:lnTo>
                <a:close/>
              </a:path>
            </a:pathLst>
          </a:custGeom>
          <a:solidFill>
            <a:srgbClr val="6CB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03" name="object 251"/>
          <p:cNvSpPr>
            <a:spLocks/>
          </p:cNvSpPr>
          <p:nvPr/>
        </p:nvSpPr>
        <p:spPr bwMode="auto">
          <a:xfrm>
            <a:off x="6665913" y="2854325"/>
            <a:ext cx="77787" cy="63500"/>
          </a:xfrm>
          <a:custGeom>
            <a:avLst/>
            <a:gdLst>
              <a:gd name="T0" fmla="*/ 47476 w 78239"/>
              <a:gd name="T1" fmla="*/ 62184 h 63748"/>
              <a:gd name="T2" fmla="*/ 59279 w 78239"/>
              <a:gd name="T3" fmla="*/ 58007 h 63748"/>
              <a:gd name="T4" fmla="*/ 64520 w 78239"/>
              <a:gd name="T5" fmla="*/ 54748 h 63748"/>
              <a:gd name="T6" fmla="*/ 72858 w 78239"/>
              <a:gd name="T7" fmla="*/ 46037 h 63748"/>
              <a:gd name="T8" fmla="*/ 76891 w 78239"/>
              <a:gd name="T9" fmla="*/ 35809 h 63748"/>
              <a:gd name="T10" fmla="*/ 76355 w 78239"/>
              <a:gd name="T11" fmla="*/ 24997 h 63748"/>
              <a:gd name="T12" fmla="*/ 70988 w 78239"/>
              <a:gd name="T13" fmla="*/ 14534 h 63748"/>
              <a:gd name="T14" fmla="*/ 63877 w 78239"/>
              <a:gd name="T15" fmla="*/ 7749 h 63748"/>
              <a:gd name="T16" fmla="*/ 53440 w 78239"/>
              <a:gd name="T17" fmla="*/ 2365 h 63748"/>
              <a:gd name="T18" fmla="*/ 41658 w 78239"/>
              <a:gd name="T19" fmla="*/ 0 h 63748"/>
              <a:gd name="T20" fmla="*/ 29422 w 78239"/>
              <a:gd name="T21" fmla="*/ 823 h 63748"/>
              <a:gd name="T22" fmla="*/ 25745 w 78239"/>
              <a:gd name="T23" fmla="*/ 2126 h 63748"/>
              <a:gd name="T24" fmla="*/ 18271 w 78239"/>
              <a:gd name="T25" fmla="*/ 6157 h 63748"/>
              <a:gd name="T26" fmla="*/ 7277 w 78239"/>
              <a:gd name="T27" fmla="*/ 14256 h 63748"/>
              <a:gd name="T28" fmla="*/ 3695 w 78239"/>
              <a:gd name="T29" fmla="*/ 17826 h 63748"/>
              <a:gd name="T30" fmla="*/ 0 w 78239"/>
              <a:gd name="T31" fmla="*/ 27206 h 63748"/>
              <a:gd name="T32" fmla="*/ 542 w 78239"/>
              <a:gd name="T33" fmla="*/ 38014 h 63748"/>
              <a:gd name="T34" fmla="*/ 5917 w 78239"/>
              <a:gd name="T35" fmla="*/ 48473 h 63748"/>
              <a:gd name="T36" fmla="*/ 13027 w 78239"/>
              <a:gd name="T37" fmla="*/ 55258 h 63748"/>
              <a:gd name="T38" fmla="*/ 23460 w 78239"/>
              <a:gd name="T39" fmla="*/ 60642 h 63748"/>
              <a:gd name="T40" fmla="*/ 35239 w 78239"/>
              <a:gd name="T41" fmla="*/ 63007 h 63748"/>
              <a:gd name="T42" fmla="*/ 47476 w 78239"/>
              <a:gd name="T43" fmla="*/ 62184 h 6374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78239" h="63748">
                <a:moveTo>
                  <a:pt x="48308" y="62916"/>
                </a:moveTo>
                <a:lnTo>
                  <a:pt x="60317" y="58689"/>
                </a:lnTo>
                <a:lnTo>
                  <a:pt x="65651" y="55392"/>
                </a:lnTo>
                <a:lnTo>
                  <a:pt x="74135" y="46578"/>
                </a:lnTo>
                <a:lnTo>
                  <a:pt x="78239" y="36230"/>
                </a:lnTo>
                <a:lnTo>
                  <a:pt x="77694" y="25291"/>
                </a:lnTo>
                <a:lnTo>
                  <a:pt x="72232" y="14705"/>
                </a:lnTo>
                <a:lnTo>
                  <a:pt x="64996" y="7839"/>
                </a:lnTo>
                <a:lnTo>
                  <a:pt x="54377" y="2392"/>
                </a:lnTo>
                <a:lnTo>
                  <a:pt x="42388" y="0"/>
                </a:lnTo>
                <a:lnTo>
                  <a:pt x="29938" y="832"/>
                </a:lnTo>
                <a:lnTo>
                  <a:pt x="26196" y="2150"/>
                </a:lnTo>
                <a:lnTo>
                  <a:pt x="18591" y="6229"/>
                </a:lnTo>
                <a:lnTo>
                  <a:pt x="7405" y="14424"/>
                </a:lnTo>
                <a:lnTo>
                  <a:pt x="3760" y="18036"/>
                </a:lnTo>
                <a:lnTo>
                  <a:pt x="0" y="27526"/>
                </a:lnTo>
                <a:lnTo>
                  <a:pt x="551" y="38461"/>
                </a:lnTo>
                <a:lnTo>
                  <a:pt x="6021" y="49043"/>
                </a:lnTo>
                <a:lnTo>
                  <a:pt x="13256" y="55908"/>
                </a:lnTo>
                <a:lnTo>
                  <a:pt x="23871" y="61356"/>
                </a:lnTo>
                <a:lnTo>
                  <a:pt x="35857" y="63748"/>
                </a:lnTo>
                <a:lnTo>
                  <a:pt x="48308" y="62916"/>
                </a:lnTo>
                <a:close/>
              </a:path>
            </a:pathLst>
          </a:cu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04" name="object 252"/>
          <p:cNvSpPr>
            <a:spLocks/>
          </p:cNvSpPr>
          <p:nvPr/>
        </p:nvSpPr>
        <p:spPr bwMode="auto">
          <a:xfrm>
            <a:off x="5507038" y="2843213"/>
            <a:ext cx="204787" cy="165100"/>
          </a:xfrm>
          <a:custGeom>
            <a:avLst/>
            <a:gdLst>
              <a:gd name="T0" fmla="*/ 113661 w 203938"/>
              <a:gd name="T1" fmla="*/ 166389 h 164133"/>
              <a:gd name="T2" fmla="*/ 121586 w 203938"/>
              <a:gd name="T3" fmla="*/ 165598 h 164133"/>
              <a:gd name="T4" fmla="*/ 129305 w 203938"/>
              <a:gd name="T5" fmla="*/ 164105 h 164133"/>
              <a:gd name="T6" fmla="*/ 136838 w 203938"/>
              <a:gd name="T7" fmla="*/ 162365 h 164133"/>
              <a:gd name="T8" fmla="*/ 144071 w 203938"/>
              <a:gd name="T9" fmla="*/ 159974 h 164133"/>
              <a:gd name="T10" fmla="*/ 151110 w 203938"/>
              <a:gd name="T11" fmla="*/ 157363 h 164133"/>
              <a:gd name="T12" fmla="*/ 157757 w 203938"/>
              <a:gd name="T13" fmla="*/ 154157 h 164133"/>
              <a:gd name="T14" fmla="*/ 164200 w 203938"/>
              <a:gd name="T15" fmla="*/ 150748 h 164133"/>
              <a:gd name="T16" fmla="*/ 170157 w 203938"/>
              <a:gd name="T17" fmla="*/ 146807 h 164133"/>
              <a:gd name="T18" fmla="*/ 175898 w 203938"/>
              <a:gd name="T19" fmla="*/ 142677 h 164133"/>
              <a:gd name="T20" fmla="*/ 181065 w 203938"/>
              <a:gd name="T21" fmla="*/ 138081 h 164133"/>
              <a:gd name="T22" fmla="*/ 190275 w 203938"/>
              <a:gd name="T23" fmla="*/ 128134 h 164133"/>
              <a:gd name="T24" fmla="*/ 197582 w 203938"/>
              <a:gd name="T25" fmla="*/ 117122 h 164133"/>
              <a:gd name="T26" fmla="*/ 202780 w 203938"/>
              <a:gd name="T27" fmla="*/ 105201 h 164133"/>
              <a:gd name="T28" fmla="*/ 205659 w 203938"/>
              <a:gd name="T29" fmla="*/ 92525 h 164133"/>
              <a:gd name="T30" fmla="*/ 206496 w 203938"/>
              <a:gd name="T31" fmla="*/ 84063 h 164133"/>
              <a:gd name="T32" fmla="*/ 205634 w 203938"/>
              <a:gd name="T33" fmla="*/ 75114 h 164133"/>
              <a:gd name="T34" fmla="*/ 202718 w 203938"/>
              <a:gd name="T35" fmla="*/ 62266 h 164133"/>
              <a:gd name="T36" fmla="*/ 197513 w 203938"/>
              <a:gd name="T37" fmla="*/ 50217 h 164133"/>
              <a:gd name="T38" fmla="*/ 190221 w 203938"/>
              <a:gd name="T39" fmla="*/ 39117 h 164133"/>
              <a:gd name="T40" fmla="*/ 181045 w 203938"/>
              <a:gd name="T41" fmla="*/ 29115 h 164133"/>
              <a:gd name="T42" fmla="*/ 175883 w 203938"/>
              <a:gd name="T43" fmla="*/ 24516 h 164133"/>
              <a:gd name="T44" fmla="*/ 170192 w 203938"/>
              <a:gd name="T45" fmla="*/ 20353 h 164133"/>
              <a:gd name="T46" fmla="*/ 164250 w 203938"/>
              <a:gd name="T47" fmla="*/ 16420 h 164133"/>
              <a:gd name="T48" fmla="*/ 157858 w 203938"/>
              <a:gd name="T49" fmla="*/ 12981 h 164133"/>
              <a:gd name="T50" fmla="*/ 151240 w 203938"/>
              <a:gd name="T51" fmla="*/ 9790 h 164133"/>
              <a:gd name="T52" fmla="*/ 144252 w 203938"/>
              <a:gd name="T53" fmla="*/ 7147 h 164133"/>
              <a:gd name="T54" fmla="*/ 137055 w 203938"/>
              <a:gd name="T55" fmla="*/ 4774 h 164133"/>
              <a:gd name="T56" fmla="*/ 129572 w 203938"/>
              <a:gd name="T57" fmla="*/ 2997 h 164133"/>
              <a:gd name="T58" fmla="*/ 121899 w 203938"/>
              <a:gd name="T59" fmla="*/ 1518 h 164133"/>
              <a:gd name="T60" fmla="*/ 114022 w 203938"/>
              <a:gd name="T61" fmla="*/ 683 h 164133"/>
              <a:gd name="T62" fmla="*/ 103251 w 203938"/>
              <a:gd name="T63" fmla="*/ 0 h 164133"/>
              <a:gd name="T64" fmla="*/ 92266 w 203938"/>
              <a:gd name="T65" fmla="*/ 683 h 164133"/>
              <a:gd name="T66" fmla="*/ 84252 w 203938"/>
              <a:gd name="T67" fmla="*/ 1519 h 164133"/>
              <a:gd name="T68" fmla="*/ 76484 w 203938"/>
              <a:gd name="T69" fmla="*/ 2998 h 164133"/>
              <a:gd name="T70" fmla="*/ 68927 w 203938"/>
              <a:gd name="T71" fmla="*/ 4775 h 164133"/>
              <a:gd name="T72" fmla="*/ 61688 w 203938"/>
              <a:gd name="T73" fmla="*/ 7148 h 164133"/>
              <a:gd name="T74" fmla="*/ 54675 w 203938"/>
              <a:gd name="T75" fmla="*/ 9792 h 164133"/>
              <a:gd name="T76" fmla="*/ 48054 w 203938"/>
              <a:gd name="T77" fmla="*/ 12984 h 164133"/>
              <a:gd name="T78" fmla="*/ 41676 w 203938"/>
              <a:gd name="T79" fmla="*/ 16422 h 164133"/>
              <a:gd name="T80" fmla="*/ 35766 w 203938"/>
              <a:gd name="T81" fmla="*/ 20357 h 164133"/>
              <a:gd name="T82" fmla="*/ 30115 w 203938"/>
              <a:gd name="T83" fmla="*/ 24518 h 164133"/>
              <a:gd name="T84" fmla="*/ 20172 w 203938"/>
              <a:gd name="T85" fmla="*/ 33930 h 164133"/>
              <a:gd name="T86" fmla="*/ 12028 w 203938"/>
              <a:gd name="T87" fmla="*/ 44513 h 164133"/>
              <a:gd name="T88" fmla="*/ 5864 w 203938"/>
              <a:gd name="T89" fmla="*/ 56117 h 164133"/>
              <a:gd name="T90" fmla="*/ 1866 w 203938"/>
              <a:gd name="T91" fmla="*/ 68594 h 164133"/>
              <a:gd name="T92" fmla="*/ 0 w 203938"/>
              <a:gd name="T93" fmla="*/ 84063 h 164133"/>
              <a:gd name="T94" fmla="*/ 813 w 203938"/>
              <a:gd name="T95" fmla="*/ 92521 h 164133"/>
              <a:gd name="T96" fmla="*/ 3625 w 203938"/>
              <a:gd name="T97" fmla="*/ 105196 h 164133"/>
              <a:gd name="T98" fmla="*/ 8714 w 203938"/>
              <a:gd name="T99" fmla="*/ 117117 h 164133"/>
              <a:gd name="T100" fmla="*/ 15896 w 203938"/>
              <a:gd name="T101" fmla="*/ 128129 h 164133"/>
              <a:gd name="T102" fmla="*/ 24986 w 203938"/>
              <a:gd name="T103" fmla="*/ 138076 h 164133"/>
              <a:gd name="T104" fmla="*/ 35800 w 203938"/>
              <a:gd name="T105" fmla="*/ 146804 h 164133"/>
              <a:gd name="T106" fmla="*/ 41727 w 203938"/>
              <a:gd name="T107" fmla="*/ 150746 h 164133"/>
              <a:gd name="T108" fmla="*/ 48156 w 203938"/>
              <a:gd name="T109" fmla="*/ 154154 h 164133"/>
              <a:gd name="T110" fmla="*/ 54802 w 203938"/>
              <a:gd name="T111" fmla="*/ 157361 h 164133"/>
              <a:gd name="T112" fmla="*/ 61867 w 203938"/>
              <a:gd name="T113" fmla="*/ 159973 h 164133"/>
              <a:gd name="T114" fmla="*/ 69145 w 203938"/>
              <a:gd name="T115" fmla="*/ 162364 h 164133"/>
              <a:gd name="T116" fmla="*/ 76756 w 203938"/>
              <a:gd name="T117" fmla="*/ 164104 h 164133"/>
              <a:gd name="T118" fmla="*/ 84570 w 203938"/>
              <a:gd name="T119" fmla="*/ 165597 h 164133"/>
              <a:gd name="T120" fmla="*/ 92632 w 203938"/>
              <a:gd name="T121" fmla="*/ 166388 h 164133"/>
              <a:gd name="T122" fmla="*/ 103251 w 203938"/>
              <a:gd name="T123" fmla="*/ 167051 h 164133"/>
              <a:gd name="T124" fmla="*/ 113661 w 203938"/>
              <a:gd name="T125" fmla="*/ 166389 h 16413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03938" h="164133">
                <a:moveTo>
                  <a:pt x="112254" y="163482"/>
                </a:moveTo>
                <a:lnTo>
                  <a:pt x="120080" y="162705"/>
                </a:lnTo>
                <a:lnTo>
                  <a:pt x="127703" y="161238"/>
                </a:lnTo>
                <a:lnTo>
                  <a:pt x="135143" y="159529"/>
                </a:lnTo>
                <a:lnTo>
                  <a:pt x="142287" y="157180"/>
                </a:lnTo>
                <a:lnTo>
                  <a:pt x="149239" y="154614"/>
                </a:lnTo>
                <a:lnTo>
                  <a:pt x="155803" y="151464"/>
                </a:lnTo>
                <a:lnTo>
                  <a:pt x="162166" y="148114"/>
                </a:lnTo>
                <a:lnTo>
                  <a:pt x="168049" y="144242"/>
                </a:lnTo>
                <a:lnTo>
                  <a:pt x="173720" y="140184"/>
                </a:lnTo>
                <a:lnTo>
                  <a:pt x="178822" y="135669"/>
                </a:lnTo>
                <a:lnTo>
                  <a:pt x="187918" y="125896"/>
                </a:lnTo>
                <a:lnTo>
                  <a:pt x="195135" y="115076"/>
                </a:lnTo>
                <a:lnTo>
                  <a:pt x="200268" y="103363"/>
                </a:lnTo>
                <a:lnTo>
                  <a:pt x="203111" y="90908"/>
                </a:lnTo>
                <a:lnTo>
                  <a:pt x="203938" y="82595"/>
                </a:lnTo>
                <a:lnTo>
                  <a:pt x="203087" y="73802"/>
                </a:lnTo>
                <a:lnTo>
                  <a:pt x="200208" y="61178"/>
                </a:lnTo>
                <a:lnTo>
                  <a:pt x="195067" y="49340"/>
                </a:lnTo>
                <a:lnTo>
                  <a:pt x="187865" y="38434"/>
                </a:lnTo>
                <a:lnTo>
                  <a:pt x="178803" y="28605"/>
                </a:lnTo>
                <a:lnTo>
                  <a:pt x="173705" y="24087"/>
                </a:lnTo>
                <a:lnTo>
                  <a:pt x="168083" y="19997"/>
                </a:lnTo>
                <a:lnTo>
                  <a:pt x="162216" y="16133"/>
                </a:lnTo>
                <a:lnTo>
                  <a:pt x="155903" y="12754"/>
                </a:lnTo>
                <a:lnTo>
                  <a:pt x="149367" y="9619"/>
                </a:lnTo>
                <a:lnTo>
                  <a:pt x="142465" y="7022"/>
                </a:lnTo>
                <a:lnTo>
                  <a:pt x="135358" y="4690"/>
                </a:lnTo>
                <a:lnTo>
                  <a:pt x="127967" y="2945"/>
                </a:lnTo>
                <a:lnTo>
                  <a:pt x="120390" y="1491"/>
                </a:lnTo>
                <a:lnTo>
                  <a:pt x="112609" y="671"/>
                </a:lnTo>
                <a:lnTo>
                  <a:pt x="101972" y="0"/>
                </a:lnTo>
                <a:lnTo>
                  <a:pt x="91123" y="671"/>
                </a:lnTo>
                <a:lnTo>
                  <a:pt x="83209" y="1492"/>
                </a:lnTo>
                <a:lnTo>
                  <a:pt x="75537" y="2946"/>
                </a:lnTo>
                <a:lnTo>
                  <a:pt x="68073" y="4691"/>
                </a:lnTo>
                <a:lnTo>
                  <a:pt x="60923" y="7023"/>
                </a:lnTo>
                <a:lnTo>
                  <a:pt x="53997" y="9621"/>
                </a:lnTo>
                <a:lnTo>
                  <a:pt x="47459" y="12757"/>
                </a:lnTo>
                <a:lnTo>
                  <a:pt x="41160" y="16135"/>
                </a:lnTo>
                <a:lnTo>
                  <a:pt x="35323" y="20001"/>
                </a:lnTo>
                <a:lnTo>
                  <a:pt x="29742" y="24089"/>
                </a:lnTo>
                <a:lnTo>
                  <a:pt x="19922" y="33337"/>
                </a:lnTo>
                <a:lnTo>
                  <a:pt x="11879" y="43735"/>
                </a:lnTo>
                <a:lnTo>
                  <a:pt x="5792" y="55136"/>
                </a:lnTo>
                <a:lnTo>
                  <a:pt x="1842" y="67396"/>
                </a:lnTo>
                <a:lnTo>
                  <a:pt x="0" y="82595"/>
                </a:lnTo>
                <a:lnTo>
                  <a:pt x="804" y="90904"/>
                </a:lnTo>
                <a:lnTo>
                  <a:pt x="3580" y="103358"/>
                </a:lnTo>
                <a:lnTo>
                  <a:pt x="8606" y="115071"/>
                </a:lnTo>
                <a:lnTo>
                  <a:pt x="15699" y="125891"/>
                </a:lnTo>
                <a:lnTo>
                  <a:pt x="24676" y="135664"/>
                </a:lnTo>
                <a:lnTo>
                  <a:pt x="35357" y="144239"/>
                </a:lnTo>
                <a:lnTo>
                  <a:pt x="41210" y="148112"/>
                </a:lnTo>
                <a:lnTo>
                  <a:pt x="47559" y="151461"/>
                </a:lnTo>
                <a:lnTo>
                  <a:pt x="54124" y="154612"/>
                </a:lnTo>
                <a:lnTo>
                  <a:pt x="61102" y="157179"/>
                </a:lnTo>
                <a:lnTo>
                  <a:pt x="68289" y="159528"/>
                </a:lnTo>
                <a:lnTo>
                  <a:pt x="75805" y="161237"/>
                </a:lnTo>
                <a:lnTo>
                  <a:pt x="83522" y="162704"/>
                </a:lnTo>
                <a:lnTo>
                  <a:pt x="91485" y="163481"/>
                </a:lnTo>
                <a:lnTo>
                  <a:pt x="101972" y="164133"/>
                </a:lnTo>
                <a:lnTo>
                  <a:pt x="112254" y="163482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05" name="object 253"/>
          <p:cNvSpPr>
            <a:spLocks/>
          </p:cNvSpPr>
          <p:nvPr/>
        </p:nvSpPr>
        <p:spPr bwMode="auto">
          <a:xfrm>
            <a:off x="5456238" y="2790825"/>
            <a:ext cx="236537" cy="190500"/>
          </a:xfrm>
          <a:custGeom>
            <a:avLst/>
            <a:gdLst>
              <a:gd name="T0" fmla="*/ 134890 w 235521"/>
              <a:gd name="T1" fmla="*/ 190579 h 190042"/>
              <a:gd name="T2" fmla="*/ 147609 w 235521"/>
              <a:gd name="T3" fmla="*/ 188620 h 190042"/>
              <a:gd name="T4" fmla="*/ 160161 w 235521"/>
              <a:gd name="T5" fmla="*/ 185525 h 190042"/>
              <a:gd name="T6" fmla="*/ 172438 w 235521"/>
              <a:gd name="T7" fmla="*/ 181268 h 190042"/>
              <a:gd name="T8" fmla="*/ 184328 w 235521"/>
              <a:gd name="T9" fmla="*/ 175829 h 190042"/>
              <a:gd name="T10" fmla="*/ 198922 w 235521"/>
              <a:gd name="T11" fmla="*/ 167025 h 190042"/>
              <a:gd name="T12" fmla="*/ 208979 w 235521"/>
              <a:gd name="T13" fmla="*/ 158975 h 190042"/>
              <a:gd name="T14" fmla="*/ 217629 w 235521"/>
              <a:gd name="T15" fmla="*/ 150128 h 190042"/>
              <a:gd name="T16" fmla="*/ 224838 w 235521"/>
              <a:gd name="T17" fmla="*/ 140600 h 190042"/>
              <a:gd name="T18" fmla="*/ 230573 w 235521"/>
              <a:gd name="T19" fmla="*/ 130513 h 190042"/>
              <a:gd name="T20" fmla="*/ 234799 w 235521"/>
              <a:gd name="T21" fmla="*/ 119985 h 190042"/>
              <a:gd name="T22" fmla="*/ 237480 w 235521"/>
              <a:gd name="T23" fmla="*/ 109135 h 190042"/>
              <a:gd name="T24" fmla="*/ 238582 w 235521"/>
              <a:gd name="T25" fmla="*/ 98085 h 190042"/>
              <a:gd name="T26" fmla="*/ 238073 w 235521"/>
              <a:gd name="T27" fmla="*/ 86953 h 190042"/>
              <a:gd name="T28" fmla="*/ 225758 w 235521"/>
              <a:gd name="T29" fmla="*/ 75393 h 190042"/>
              <a:gd name="T30" fmla="*/ 213853 w 235521"/>
              <a:gd name="T31" fmla="*/ 67598 h 190042"/>
              <a:gd name="T32" fmla="*/ 200601 w 235521"/>
              <a:gd name="T33" fmla="*/ 61278 h 190042"/>
              <a:gd name="T34" fmla="*/ 186208 w 235521"/>
              <a:gd name="T35" fmla="*/ 56581 h 190042"/>
              <a:gd name="T36" fmla="*/ 170878 w 235521"/>
              <a:gd name="T37" fmla="*/ 53656 h 190042"/>
              <a:gd name="T38" fmla="*/ 154813 w 235521"/>
              <a:gd name="T39" fmla="*/ 52649 h 190042"/>
              <a:gd name="T40" fmla="*/ 149278 w 235521"/>
              <a:gd name="T41" fmla="*/ 52762 h 190042"/>
              <a:gd name="T42" fmla="*/ 133166 w 235521"/>
              <a:gd name="T43" fmla="*/ 54425 h 190042"/>
              <a:gd name="T44" fmla="*/ 117975 w 235521"/>
              <a:gd name="T45" fmla="*/ 57955 h 190042"/>
              <a:gd name="T46" fmla="*/ 103887 w 235521"/>
              <a:gd name="T47" fmla="*/ 63207 h 190042"/>
              <a:gd name="T48" fmla="*/ 91088 w 235521"/>
              <a:gd name="T49" fmla="*/ 70034 h 190042"/>
              <a:gd name="T50" fmla="*/ 79757 w 235521"/>
              <a:gd name="T51" fmla="*/ 78289 h 190042"/>
              <a:gd name="T52" fmla="*/ 70076 w 235521"/>
              <a:gd name="T53" fmla="*/ 87825 h 190042"/>
              <a:gd name="T54" fmla="*/ 62229 w 235521"/>
              <a:gd name="T55" fmla="*/ 98496 h 190042"/>
              <a:gd name="T56" fmla="*/ 56398 w 235521"/>
              <a:gd name="T57" fmla="*/ 110153 h 190042"/>
              <a:gd name="T58" fmla="*/ 52768 w 235521"/>
              <a:gd name="T59" fmla="*/ 122650 h 190042"/>
              <a:gd name="T60" fmla="*/ 51515 w 235521"/>
              <a:gd name="T61" fmla="*/ 135843 h 190042"/>
              <a:gd name="T62" fmla="*/ 51618 w 235521"/>
              <a:gd name="T63" fmla="*/ 139539 h 190042"/>
              <a:gd name="T64" fmla="*/ 53574 w 235521"/>
              <a:gd name="T65" fmla="*/ 152346 h 190042"/>
              <a:gd name="T66" fmla="*/ 57884 w 235521"/>
              <a:gd name="T67" fmla="*/ 164463 h 190042"/>
              <a:gd name="T68" fmla="*/ 64359 w 235521"/>
              <a:gd name="T69" fmla="*/ 175736 h 190042"/>
              <a:gd name="T70" fmla="*/ 70463 w 235521"/>
              <a:gd name="T71" fmla="*/ 183149 h 190042"/>
              <a:gd name="T72" fmla="*/ 84588 w 235521"/>
              <a:gd name="T73" fmla="*/ 187444 h 190042"/>
              <a:gd name="T74" fmla="*/ 96856 w 235521"/>
              <a:gd name="T75" fmla="*/ 189829 h 190042"/>
              <a:gd name="T76" fmla="*/ 109404 w 235521"/>
              <a:gd name="T77" fmla="*/ 191162 h 190042"/>
              <a:gd name="T78" fmla="*/ 122119 w 235521"/>
              <a:gd name="T79" fmla="*/ 191419 h 190042"/>
              <a:gd name="T80" fmla="*/ 134890 w 235521"/>
              <a:gd name="T81" fmla="*/ 190579 h 19004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35521" h="190042">
                <a:moveTo>
                  <a:pt x="133160" y="189208"/>
                </a:moveTo>
                <a:lnTo>
                  <a:pt x="145715" y="187264"/>
                </a:lnTo>
                <a:lnTo>
                  <a:pt x="158106" y="184190"/>
                </a:lnTo>
                <a:lnTo>
                  <a:pt x="170226" y="179963"/>
                </a:lnTo>
                <a:lnTo>
                  <a:pt x="181963" y="174563"/>
                </a:lnTo>
                <a:lnTo>
                  <a:pt x="196370" y="165822"/>
                </a:lnTo>
                <a:lnTo>
                  <a:pt x="206297" y="157832"/>
                </a:lnTo>
                <a:lnTo>
                  <a:pt x="214836" y="149048"/>
                </a:lnTo>
                <a:lnTo>
                  <a:pt x="221953" y="139589"/>
                </a:lnTo>
                <a:lnTo>
                  <a:pt x="227615" y="129574"/>
                </a:lnTo>
                <a:lnTo>
                  <a:pt x="231786" y="119122"/>
                </a:lnTo>
                <a:lnTo>
                  <a:pt x="234433" y="108350"/>
                </a:lnTo>
                <a:lnTo>
                  <a:pt x="235521" y="97379"/>
                </a:lnTo>
                <a:lnTo>
                  <a:pt x="235018" y="86327"/>
                </a:lnTo>
                <a:lnTo>
                  <a:pt x="222861" y="74851"/>
                </a:lnTo>
                <a:lnTo>
                  <a:pt x="211108" y="67111"/>
                </a:lnTo>
                <a:lnTo>
                  <a:pt x="198027" y="60837"/>
                </a:lnTo>
                <a:lnTo>
                  <a:pt x="183819" y="56174"/>
                </a:lnTo>
                <a:lnTo>
                  <a:pt x="168685" y="53270"/>
                </a:lnTo>
                <a:lnTo>
                  <a:pt x="152827" y="52270"/>
                </a:lnTo>
                <a:lnTo>
                  <a:pt x="147363" y="52382"/>
                </a:lnTo>
                <a:lnTo>
                  <a:pt x="131457" y="54033"/>
                </a:lnTo>
                <a:lnTo>
                  <a:pt x="116461" y="57538"/>
                </a:lnTo>
                <a:lnTo>
                  <a:pt x="102555" y="62752"/>
                </a:lnTo>
                <a:lnTo>
                  <a:pt x="89919" y="69530"/>
                </a:lnTo>
                <a:lnTo>
                  <a:pt x="78733" y="77726"/>
                </a:lnTo>
                <a:lnTo>
                  <a:pt x="69177" y="87193"/>
                </a:lnTo>
                <a:lnTo>
                  <a:pt x="61431" y="97787"/>
                </a:lnTo>
                <a:lnTo>
                  <a:pt x="55675" y="109360"/>
                </a:lnTo>
                <a:lnTo>
                  <a:pt x="52090" y="121768"/>
                </a:lnTo>
                <a:lnTo>
                  <a:pt x="50855" y="134865"/>
                </a:lnTo>
                <a:lnTo>
                  <a:pt x="50955" y="138535"/>
                </a:lnTo>
                <a:lnTo>
                  <a:pt x="52887" y="151250"/>
                </a:lnTo>
                <a:lnTo>
                  <a:pt x="57141" y="163280"/>
                </a:lnTo>
                <a:lnTo>
                  <a:pt x="63534" y="174472"/>
                </a:lnTo>
                <a:lnTo>
                  <a:pt x="69559" y="181832"/>
                </a:lnTo>
                <a:lnTo>
                  <a:pt x="83503" y="186095"/>
                </a:lnTo>
                <a:lnTo>
                  <a:pt x="95614" y="188464"/>
                </a:lnTo>
                <a:lnTo>
                  <a:pt x="108000" y="189787"/>
                </a:lnTo>
                <a:lnTo>
                  <a:pt x="120552" y="190042"/>
                </a:lnTo>
                <a:lnTo>
                  <a:pt x="133160" y="189208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06" name="object 254"/>
          <p:cNvSpPr>
            <a:spLocks/>
          </p:cNvSpPr>
          <p:nvPr/>
        </p:nvSpPr>
        <p:spPr bwMode="auto">
          <a:xfrm>
            <a:off x="5456238" y="2790825"/>
            <a:ext cx="236537" cy="190500"/>
          </a:xfrm>
          <a:custGeom>
            <a:avLst/>
            <a:gdLst>
              <a:gd name="T0" fmla="*/ 134890 w 235521"/>
              <a:gd name="T1" fmla="*/ 190579 h 190042"/>
              <a:gd name="T2" fmla="*/ 147609 w 235521"/>
              <a:gd name="T3" fmla="*/ 188620 h 190042"/>
              <a:gd name="T4" fmla="*/ 160161 w 235521"/>
              <a:gd name="T5" fmla="*/ 185525 h 190042"/>
              <a:gd name="T6" fmla="*/ 172438 w 235521"/>
              <a:gd name="T7" fmla="*/ 181268 h 190042"/>
              <a:gd name="T8" fmla="*/ 184328 w 235521"/>
              <a:gd name="T9" fmla="*/ 175829 h 190042"/>
              <a:gd name="T10" fmla="*/ 198922 w 235521"/>
              <a:gd name="T11" fmla="*/ 167025 h 190042"/>
              <a:gd name="T12" fmla="*/ 208979 w 235521"/>
              <a:gd name="T13" fmla="*/ 158975 h 190042"/>
              <a:gd name="T14" fmla="*/ 217629 w 235521"/>
              <a:gd name="T15" fmla="*/ 150128 h 190042"/>
              <a:gd name="T16" fmla="*/ 224838 w 235521"/>
              <a:gd name="T17" fmla="*/ 140600 h 190042"/>
              <a:gd name="T18" fmla="*/ 230573 w 235521"/>
              <a:gd name="T19" fmla="*/ 130513 h 190042"/>
              <a:gd name="T20" fmla="*/ 234799 w 235521"/>
              <a:gd name="T21" fmla="*/ 119985 h 190042"/>
              <a:gd name="T22" fmla="*/ 237480 w 235521"/>
              <a:gd name="T23" fmla="*/ 109135 h 190042"/>
              <a:gd name="T24" fmla="*/ 238582 w 235521"/>
              <a:gd name="T25" fmla="*/ 98085 h 190042"/>
              <a:gd name="T26" fmla="*/ 238073 w 235521"/>
              <a:gd name="T27" fmla="*/ 86953 h 190042"/>
              <a:gd name="T28" fmla="*/ 225758 w 235521"/>
              <a:gd name="T29" fmla="*/ 75393 h 190042"/>
              <a:gd name="T30" fmla="*/ 213853 w 235521"/>
              <a:gd name="T31" fmla="*/ 67598 h 190042"/>
              <a:gd name="T32" fmla="*/ 200601 w 235521"/>
              <a:gd name="T33" fmla="*/ 61278 h 190042"/>
              <a:gd name="T34" fmla="*/ 186208 w 235521"/>
              <a:gd name="T35" fmla="*/ 56581 h 190042"/>
              <a:gd name="T36" fmla="*/ 170878 w 235521"/>
              <a:gd name="T37" fmla="*/ 53656 h 190042"/>
              <a:gd name="T38" fmla="*/ 154813 w 235521"/>
              <a:gd name="T39" fmla="*/ 52649 h 190042"/>
              <a:gd name="T40" fmla="*/ 149278 w 235521"/>
              <a:gd name="T41" fmla="*/ 52762 h 190042"/>
              <a:gd name="T42" fmla="*/ 133166 w 235521"/>
              <a:gd name="T43" fmla="*/ 54425 h 190042"/>
              <a:gd name="T44" fmla="*/ 117975 w 235521"/>
              <a:gd name="T45" fmla="*/ 57955 h 190042"/>
              <a:gd name="T46" fmla="*/ 103887 w 235521"/>
              <a:gd name="T47" fmla="*/ 63207 h 190042"/>
              <a:gd name="T48" fmla="*/ 91088 w 235521"/>
              <a:gd name="T49" fmla="*/ 70034 h 190042"/>
              <a:gd name="T50" fmla="*/ 79757 w 235521"/>
              <a:gd name="T51" fmla="*/ 78289 h 190042"/>
              <a:gd name="T52" fmla="*/ 70076 w 235521"/>
              <a:gd name="T53" fmla="*/ 87825 h 190042"/>
              <a:gd name="T54" fmla="*/ 62229 w 235521"/>
              <a:gd name="T55" fmla="*/ 98496 h 190042"/>
              <a:gd name="T56" fmla="*/ 56398 w 235521"/>
              <a:gd name="T57" fmla="*/ 110153 h 190042"/>
              <a:gd name="T58" fmla="*/ 52768 w 235521"/>
              <a:gd name="T59" fmla="*/ 122650 h 190042"/>
              <a:gd name="T60" fmla="*/ 51515 w 235521"/>
              <a:gd name="T61" fmla="*/ 135843 h 190042"/>
              <a:gd name="T62" fmla="*/ 51618 w 235521"/>
              <a:gd name="T63" fmla="*/ 139539 h 190042"/>
              <a:gd name="T64" fmla="*/ 53574 w 235521"/>
              <a:gd name="T65" fmla="*/ 152346 h 190042"/>
              <a:gd name="T66" fmla="*/ 57884 w 235521"/>
              <a:gd name="T67" fmla="*/ 164463 h 190042"/>
              <a:gd name="T68" fmla="*/ 64359 w 235521"/>
              <a:gd name="T69" fmla="*/ 175736 h 190042"/>
              <a:gd name="T70" fmla="*/ 70463 w 235521"/>
              <a:gd name="T71" fmla="*/ 183149 h 190042"/>
              <a:gd name="T72" fmla="*/ 84588 w 235521"/>
              <a:gd name="T73" fmla="*/ 187444 h 190042"/>
              <a:gd name="T74" fmla="*/ 96856 w 235521"/>
              <a:gd name="T75" fmla="*/ 189829 h 190042"/>
              <a:gd name="T76" fmla="*/ 109404 w 235521"/>
              <a:gd name="T77" fmla="*/ 191162 h 190042"/>
              <a:gd name="T78" fmla="*/ 122119 w 235521"/>
              <a:gd name="T79" fmla="*/ 191419 h 190042"/>
              <a:gd name="T80" fmla="*/ 134890 w 235521"/>
              <a:gd name="T81" fmla="*/ 190579 h 19004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35521" h="190042">
                <a:moveTo>
                  <a:pt x="133160" y="189208"/>
                </a:moveTo>
                <a:lnTo>
                  <a:pt x="145715" y="187264"/>
                </a:lnTo>
                <a:lnTo>
                  <a:pt x="158106" y="184190"/>
                </a:lnTo>
                <a:lnTo>
                  <a:pt x="170226" y="179963"/>
                </a:lnTo>
                <a:lnTo>
                  <a:pt x="181963" y="174563"/>
                </a:lnTo>
                <a:lnTo>
                  <a:pt x="196370" y="165822"/>
                </a:lnTo>
                <a:lnTo>
                  <a:pt x="206297" y="157832"/>
                </a:lnTo>
                <a:lnTo>
                  <a:pt x="214836" y="149048"/>
                </a:lnTo>
                <a:lnTo>
                  <a:pt x="221953" y="139589"/>
                </a:lnTo>
                <a:lnTo>
                  <a:pt x="227615" y="129574"/>
                </a:lnTo>
                <a:lnTo>
                  <a:pt x="231786" y="119122"/>
                </a:lnTo>
                <a:lnTo>
                  <a:pt x="234433" y="108350"/>
                </a:lnTo>
                <a:lnTo>
                  <a:pt x="235521" y="97379"/>
                </a:lnTo>
                <a:lnTo>
                  <a:pt x="235018" y="86327"/>
                </a:lnTo>
                <a:lnTo>
                  <a:pt x="222861" y="74851"/>
                </a:lnTo>
                <a:lnTo>
                  <a:pt x="211108" y="67111"/>
                </a:lnTo>
                <a:lnTo>
                  <a:pt x="198027" y="60837"/>
                </a:lnTo>
                <a:lnTo>
                  <a:pt x="183819" y="56174"/>
                </a:lnTo>
                <a:lnTo>
                  <a:pt x="168685" y="53270"/>
                </a:lnTo>
                <a:lnTo>
                  <a:pt x="152827" y="52270"/>
                </a:lnTo>
                <a:lnTo>
                  <a:pt x="147363" y="52382"/>
                </a:lnTo>
                <a:lnTo>
                  <a:pt x="131457" y="54033"/>
                </a:lnTo>
                <a:lnTo>
                  <a:pt x="116461" y="57538"/>
                </a:lnTo>
                <a:lnTo>
                  <a:pt x="102555" y="62752"/>
                </a:lnTo>
                <a:lnTo>
                  <a:pt x="89919" y="69530"/>
                </a:lnTo>
                <a:lnTo>
                  <a:pt x="78733" y="77726"/>
                </a:lnTo>
                <a:lnTo>
                  <a:pt x="69177" y="87193"/>
                </a:lnTo>
                <a:lnTo>
                  <a:pt x="61431" y="97787"/>
                </a:lnTo>
                <a:lnTo>
                  <a:pt x="55675" y="109360"/>
                </a:lnTo>
                <a:lnTo>
                  <a:pt x="52090" y="121768"/>
                </a:lnTo>
                <a:lnTo>
                  <a:pt x="50855" y="134865"/>
                </a:lnTo>
                <a:lnTo>
                  <a:pt x="50955" y="138535"/>
                </a:lnTo>
                <a:lnTo>
                  <a:pt x="52887" y="151250"/>
                </a:lnTo>
                <a:lnTo>
                  <a:pt x="57141" y="163280"/>
                </a:lnTo>
                <a:lnTo>
                  <a:pt x="63534" y="174472"/>
                </a:lnTo>
                <a:lnTo>
                  <a:pt x="69559" y="181832"/>
                </a:lnTo>
                <a:lnTo>
                  <a:pt x="83503" y="186095"/>
                </a:lnTo>
                <a:lnTo>
                  <a:pt x="95614" y="188464"/>
                </a:lnTo>
                <a:lnTo>
                  <a:pt x="108000" y="189787"/>
                </a:lnTo>
                <a:lnTo>
                  <a:pt x="120552" y="190042"/>
                </a:lnTo>
                <a:lnTo>
                  <a:pt x="133160" y="189208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07" name="object 255"/>
          <p:cNvSpPr>
            <a:spLocks/>
          </p:cNvSpPr>
          <p:nvPr/>
        </p:nvSpPr>
        <p:spPr bwMode="auto">
          <a:xfrm>
            <a:off x="5456238" y="2790825"/>
            <a:ext cx="236537" cy="190500"/>
          </a:xfrm>
          <a:custGeom>
            <a:avLst/>
            <a:gdLst>
              <a:gd name="T0" fmla="*/ 134890 w 235521"/>
              <a:gd name="T1" fmla="*/ 190579 h 190042"/>
              <a:gd name="T2" fmla="*/ 147609 w 235521"/>
              <a:gd name="T3" fmla="*/ 188620 h 190042"/>
              <a:gd name="T4" fmla="*/ 160161 w 235521"/>
              <a:gd name="T5" fmla="*/ 185525 h 190042"/>
              <a:gd name="T6" fmla="*/ 172438 w 235521"/>
              <a:gd name="T7" fmla="*/ 181268 h 190042"/>
              <a:gd name="T8" fmla="*/ 184328 w 235521"/>
              <a:gd name="T9" fmla="*/ 175829 h 190042"/>
              <a:gd name="T10" fmla="*/ 198922 w 235521"/>
              <a:gd name="T11" fmla="*/ 167025 h 190042"/>
              <a:gd name="T12" fmla="*/ 208979 w 235521"/>
              <a:gd name="T13" fmla="*/ 158975 h 190042"/>
              <a:gd name="T14" fmla="*/ 217629 w 235521"/>
              <a:gd name="T15" fmla="*/ 150128 h 190042"/>
              <a:gd name="T16" fmla="*/ 224838 w 235521"/>
              <a:gd name="T17" fmla="*/ 140600 h 190042"/>
              <a:gd name="T18" fmla="*/ 230573 w 235521"/>
              <a:gd name="T19" fmla="*/ 130513 h 190042"/>
              <a:gd name="T20" fmla="*/ 234799 w 235521"/>
              <a:gd name="T21" fmla="*/ 119985 h 190042"/>
              <a:gd name="T22" fmla="*/ 237480 w 235521"/>
              <a:gd name="T23" fmla="*/ 109135 h 190042"/>
              <a:gd name="T24" fmla="*/ 238582 w 235521"/>
              <a:gd name="T25" fmla="*/ 98085 h 190042"/>
              <a:gd name="T26" fmla="*/ 238073 w 235521"/>
              <a:gd name="T27" fmla="*/ 86953 h 190042"/>
              <a:gd name="T28" fmla="*/ 225758 w 235521"/>
              <a:gd name="T29" fmla="*/ 75393 h 190042"/>
              <a:gd name="T30" fmla="*/ 213853 w 235521"/>
              <a:gd name="T31" fmla="*/ 67598 h 190042"/>
              <a:gd name="T32" fmla="*/ 200601 w 235521"/>
              <a:gd name="T33" fmla="*/ 61278 h 190042"/>
              <a:gd name="T34" fmla="*/ 186208 w 235521"/>
              <a:gd name="T35" fmla="*/ 56581 h 190042"/>
              <a:gd name="T36" fmla="*/ 170878 w 235521"/>
              <a:gd name="T37" fmla="*/ 53656 h 190042"/>
              <a:gd name="T38" fmla="*/ 154813 w 235521"/>
              <a:gd name="T39" fmla="*/ 52649 h 190042"/>
              <a:gd name="T40" fmla="*/ 149278 w 235521"/>
              <a:gd name="T41" fmla="*/ 52762 h 190042"/>
              <a:gd name="T42" fmla="*/ 133166 w 235521"/>
              <a:gd name="T43" fmla="*/ 54425 h 190042"/>
              <a:gd name="T44" fmla="*/ 117975 w 235521"/>
              <a:gd name="T45" fmla="*/ 57955 h 190042"/>
              <a:gd name="T46" fmla="*/ 103887 w 235521"/>
              <a:gd name="T47" fmla="*/ 63207 h 190042"/>
              <a:gd name="T48" fmla="*/ 91088 w 235521"/>
              <a:gd name="T49" fmla="*/ 70034 h 190042"/>
              <a:gd name="T50" fmla="*/ 79757 w 235521"/>
              <a:gd name="T51" fmla="*/ 78289 h 190042"/>
              <a:gd name="T52" fmla="*/ 70076 w 235521"/>
              <a:gd name="T53" fmla="*/ 87825 h 190042"/>
              <a:gd name="T54" fmla="*/ 62229 w 235521"/>
              <a:gd name="T55" fmla="*/ 98496 h 190042"/>
              <a:gd name="T56" fmla="*/ 56398 w 235521"/>
              <a:gd name="T57" fmla="*/ 110153 h 190042"/>
              <a:gd name="T58" fmla="*/ 52768 w 235521"/>
              <a:gd name="T59" fmla="*/ 122650 h 190042"/>
              <a:gd name="T60" fmla="*/ 51515 w 235521"/>
              <a:gd name="T61" fmla="*/ 135843 h 190042"/>
              <a:gd name="T62" fmla="*/ 51618 w 235521"/>
              <a:gd name="T63" fmla="*/ 139539 h 190042"/>
              <a:gd name="T64" fmla="*/ 53574 w 235521"/>
              <a:gd name="T65" fmla="*/ 152346 h 190042"/>
              <a:gd name="T66" fmla="*/ 57884 w 235521"/>
              <a:gd name="T67" fmla="*/ 164463 h 190042"/>
              <a:gd name="T68" fmla="*/ 64359 w 235521"/>
              <a:gd name="T69" fmla="*/ 175736 h 190042"/>
              <a:gd name="T70" fmla="*/ 70463 w 235521"/>
              <a:gd name="T71" fmla="*/ 183149 h 190042"/>
              <a:gd name="T72" fmla="*/ 84588 w 235521"/>
              <a:gd name="T73" fmla="*/ 187444 h 190042"/>
              <a:gd name="T74" fmla="*/ 96856 w 235521"/>
              <a:gd name="T75" fmla="*/ 189829 h 190042"/>
              <a:gd name="T76" fmla="*/ 109404 w 235521"/>
              <a:gd name="T77" fmla="*/ 191162 h 190042"/>
              <a:gd name="T78" fmla="*/ 122119 w 235521"/>
              <a:gd name="T79" fmla="*/ 191419 h 190042"/>
              <a:gd name="T80" fmla="*/ 134890 w 235521"/>
              <a:gd name="T81" fmla="*/ 190579 h 19004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35521" h="190042">
                <a:moveTo>
                  <a:pt x="133160" y="189208"/>
                </a:moveTo>
                <a:lnTo>
                  <a:pt x="145715" y="187264"/>
                </a:lnTo>
                <a:lnTo>
                  <a:pt x="158106" y="184190"/>
                </a:lnTo>
                <a:lnTo>
                  <a:pt x="170226" y="179963"/>
                </a:lnTo>
                <a:lnTo>
                  <a:pt x="181963" y="174563"/>
                </a:lnTo>
                <a:lnTo>
                  <a:pt x="196370" y="165822"/>
                </a:lnTo>
                <a:lnTo>
                  <a:pt x="206297" y="157832"/>
                </a:lnTo>
                <a:lnTo>
                  <a:pt x="214836" y="149048"/>
                </a:lnTo>
                <a:lnTo>
                  <a:pt x="221953" y="139589"/>
                </a:lnTo>
                <a:lnTo>
                  <a:pt x="227615" y="129574"/>
                </a:lnTo>
                <a:lnTo>
                  <a:pt x="231786" y="119122"/>
                </a:lnTo>
                <a:lnTo>
                  <a:pt x="234433" y="108350"/>
                </a:lnTo>
                <a:lnTo>
                  <a:pt x="235521" y="97379"/>
                </a:lnTo>
                <a:lnTo>
                  <a:pt x="235018" y="86327"/>
                </a:lnTo>
                <a:lnTo>
                  <a:pt x="222861" y="74851"/>
                </a:lnTo>
                <a:lnTo>
                  <a:pt x="211108" y="67111"/>
                </a:lnTo>
                <a:lnTo>
                  <a:pt x="198027" y="60837"/>
                </a:lnTo>
                <a:lnTo>
                  <a:pt x="183819" y="56174"/>
                </a:lnTo>
                <a:lnTo>
                  <a:pt x="168685" y="53270"/>
                </a:lnTo>
                <a:lnTo>
                  <a:pt x="152827" y="52270"/>
                </a:lnTo>
                <a:lnTo>
                  <a:pt x="147363" y="52382"/>
                </a:lnTo>
                <a:lnTo>
                  <a:pt x="131457" y="54033"/>
                </a:lnTo>
                <a:lnTo>
                  <a:pt x="116461" y="57538"/>
                </a:lnTo>
                <a:lnTo>
                  <a:pt x="102555" y="62752"/>
                </a:lnTo>
                <a:lnTo>
                  <a:pt x="89919" y="69530"/>
                </a:lnTo>
                <a:lnTo>
                  <a:pt x="78733" y="77726"/>
                </a:lnTo>
                <a:lnTo>
                  <a:pt x="69177" y="87193"/>
                </a:lnTo>
                <a:lnTo>
                  <a:pt x="61431" y="97787"/>
                </a:lnTo>
                <a:lnTo>
                  <a:pt x="55675" y="109360"/>
                </a:lnTo>
                <a:lnTo>
                  <a:pt x="52090" y="121768"/>
                </a:lnTo>
                <a:lnTo>
                  <a:pt x="50855" y="134865"/>
                </a:lnTo>
                <a:lnTo>
                  <a:pt x="50955" y="138535"/>
                </a:lnTo>
                <a:lnTo>
                  <a:pt x="52887" y="151250"/>
                </a:lnTo>
                <a:lnTo>
                  <a:pt x="57141" y="163280"/>
                </a:lnTo>
                <a:lnTo>
                  <a:pt x="63534" y="174472"/>
                </a:lnTo>
                <a:lnTo>
                  <a:pt x="69559" y="181832"/>
                </a:lnTo>
                <a:lnTo>
                  <a:pt x="83503" y="186095"/>
                </a:lnTo>
                <a:lnTo>
                  <a:pt x="95614" y="188464"/>
                </a:lnTo>
                <a:lnTo>
                  <a:pt x="108000" y="189787"/>
                </a:lnTo>
                <a:lnTo>
                  <a:pt x="120552" y="190042"/>
                </a:lnTo>
                <a:lnTo>
                  <a:pt x="133160" y="189208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08" name="object 256"/>
          <p:cNvSpPr>
            <a:spLocks/>
          </p:cNvSpPr>
          <p:nvPr/>
        </p:nvSpPr>
        <p:spPr bwMode="auto">
          <a:xfrm>
            <a:off x="5495925" y="2822575"/>
            <a:ext cx="157163" cy="127000"/>
          </a:xfrm>
          <a:custGeom>
            <a:avLst/>
            <a:gdLst>
              <a:gd name="T0" fmla="*/ 98139 w 156510"/>
              <a:gd name="T1" fmla="*/ 125839 h 126840"/>
              <a:gd name="T2" fmla="*/ 110727 w 156510"/>
              <a:gd name="T3" fmla="*/ 122697 h 126840"/>
              <a:gd name="T4" fmla="*/ 122794 w 156510"/>
              <a:gd name="T5" fmla="*/ 117851 h 126840"/>
              <a:gd name="T6" fmla="*/ 132623 w 156510"/>
              <a:gd name="T7" fmla="*/ 111645 h 126840"/>
              <a:gd name="T8" fmla="*/ 142150 w 156510"/>
              <a:gd name="T9" fmla="*/ 103217 h 126840"/>
              <a:gd name="T10" fmla="*/ 149578 w 156510"/>
              <a:gd name="T11" fmla="*/ 93725 h 126840"/>
              <a:gd name="T12" fmla="*/ 154831 w 156510"/>
              <a:gd name="T13" fmla="*/ 83441 h 126840"/>
              <a:gd name="T14" fmla="*/ 157824 w 156510"/>
              <a:gd name="T15" fmla="*/ 72632 h 126840"/>
              <a:gd name="T16" fmla="*/ 158477 w 156510"/>
              <a:gd name="T17" fmla="*/ 61570 h 126840"/>
              <a:gd name="T18" fmla="*/ 156709 w 156510"/>
              <a:gd name="T19" fmla="*/ 50523 h 126840"/>
              <a:gd name="T20" fmla="*/ 152438 w 156510"/>
              <a:gd name="T21" fmla="*/ 39759 h 126840"/>
              <a:gd name="T22" fmla="*/ 145583 w 156510"/>
              <a:gd name="T23" fmla="*/ 29549 h 126840"/>
              <a:gd name="T24" fmla="*/ 141005 w 156510"/>
              <a:gd name="T25" fmla="*/ 24149 h 126840"/>
              <a:gd name="T26" fmla="*/ 130797 w 156510"/>
              <a:gd name="T27" fmla="*/ 21949 h 126840"/>
              <a:gd name="T28" fmla="*/ 114741 w 156510"/>
              <a:gd name="T29" fmla="*/ 20943 h 126840"/>
              <a:gd name="T30" fmla="*/ 109208 w 156510"/>
              <a:gd name="T31" fmla="*/ 21056 h 126840"/>
              <a:gd name="T32" fmla="*/ 93102 w 156510"/>
              <a:gd name="T33" fmla="*/ 22714 h 126840"/>
              <a:gd name="T34" fmla="*/ 77917 w 156510"/>
              <a:gd name="T35" fmla="*/ 26231 h 126840"/>
              <a:gd name="T36" fmla="*/ 63836 w 156510"/>
              <a:gd name="T37" fmla="*/ 31467 h 126840"/>
              <a:gd name="T38" fmla="*/ 51041 w 156510"/>
              <a:gd name="T39" fmla="*/ 38269 h 126840"/>
              <a:gd name="T40" fmla="*/ 39715 w 156510"/>
              <a:gd name="T41" fmla="*/ 46496 h 126840"/>
              <a:gd name="T42" fmla="*/ 30039 w 156510"/>
              <a:gd name="T43" fmla="*/ 55999 h 126840"/>
              <a:gd name="T44" fmla="*/ 22195 w 156510"/>
              <a:gd name="T45" fmla="*/ 66633 h 126840"/>
              <a:gd name="T46" fmla="*/ 16367 w 156510"/>
              <a:gd name="T47" fmla="*/ 78250 h 126840"/>
              <a:gd name="T48" fmla="*/ 12736 w 156510"/>
              <a:gd name="T49" fmla="*/ 90705 h 126840"/>
              <a:gd name="T50" fmla="*/ 12103 w 156510"/>
              <a:gd name="T51" fmla="*/ 97367 h 126840"/>
              <a:gd name="T52" fmla="*/ 12826 w 156510"/>
              <a:gd name="T53" fmla="*/ 98473 h 126840"/>
              <a:gd name="T54" fmla="*/ 17506 w 156510"/>
              <a:gd name="T55" fmla="*/ 103785 h 126840"/>
              <a:gd name="T56" fmla="*/ 26386 w 156510"/>
              <a:gd name="T57" fmla="*/ 111350 h 126840"/>
              <a:gd name="T58" fmla="*/ 36582 w 156510"/>
              <a:gd name="T59" fmla="*/ 117517 h 126840"/>
              <a:gd name="T60" fmla="*/ 47834 w 156510"/>
              <a:gd name="T61" fmla="*/ 122241 h 126840"/>
              <a:gd name="T62" fmla="*/ 59879 w 156510"/>
              <a:gd name="T63" fmla="*/ 125479 h 126840"/>
              <a:gd name="T64" fmla="*/ 72453 w 156510"/>
              <a:gd name="T65" fmla="*/ 127186 h 126840"/>
              <a:gd name="T66" fmla="*/ 85292 w 156510"/>
              <a:gd name="T67" fmla="*/ 127320 h 126840"/>
              <a:gd name="T68" fmla="*/ 98139 w 156510"/>
              <a:gd name="T69" fmla="*/ 125839 h 12684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56510" h="126840">
                <a:moveTo>
                  <a:pt x="96921" y="125364"/>
                </a:moveTo>
                <a:lnTo>
                  <a:pt x="109353" y="122234"/>
                </a:lnTo>
                <a:lnTo>
                  <a:pt x="121270" y="117407"/>
                </a:lnTo>
                <a:lnTo>
                  <a:pt x="130977" y="111224"/>
                </a:lnTo>
                <a:lnTo>
                  <a:pt x="140385" y="102827"/>
                </a:lnTo>
                <a:lnTo>
                  <a:pt x="147722" y="93371"/>
                </a:lnTo>
                <a:lnTo>
                  <a:pt x="152909" y="83126"/>
                </a:lnTo>
                <a:lnTo>
                  <a:pt x="155865" y="72358"/>
                </a:lnTo>
                <a:lnTo>
                  <a:pt x="156510" y="61338"/>
                </a:lnTo>
                <a:lnTo>
                  <a:pt x="154764" y="50332"/>
                </a:lnTo>
                <a:lnTo>
                  <a:pt x="150546" y="39609"/>
                </a:lnTo>
                <a:lnTo>
                  <a:pt x="143776" y="29438"/>
                </a:lnTo>
                <a:lnTo>
                  <a:pt x="139255" y="24059"/>
                </a:lnTo>
                <a:lnTo>
                  <a:pt x="129174" y="21865"/>
                </a:lnTo>
                <a:lnTo>
                  <a:pt x="113316" y="20865"/>
                </a:lnTo>
                <a:lnTo>
                  <a:pt x="107852" y="20977"/>
                </a:lnTo>
                <a:lnTo>
                  <a:pt x="91946" y="22627"/>
                </a:lnTo>
                <a:lnTo>
                  <a:pt x="76950" y="26132"/>
                </a:lnTo>
                <a:lnTo>
                  <a:pt x="63044" y="31347"/>
                </a:lnTo>
                <a:lnTo>
                  <a:pt x="50408" y="38125"/>
                </a:lnTo>
                <a:lnTo>
                  <a:pt x="39222" y="46320"/>
                </a:lnTo>
                <a:lnTo>
                  <a:pt x="29666" y="55788"/>
                </a:lnTo>
                <a:lnTo>
                  <a:pt x="21920" y="66381"/>
                </a:lnTo>
                <a:lnTo>
                  <a:pt x="16164" y="77955"/>
                </a:lnTo>
                <a:lnTo>
                  <a:pt x="12578" y="90363"/>
                </a:lnTo>
                <a:lnTo>
                  <a:pt x="11953" y="96999"/>
                </a:lnTo>
                <a:lnTo>
                  <a:pt x="12667" y="98101"/>
                </a:lnTo>
                <a:lnTo>
                  <a:pt x="17289" y="103393"/>
                </a:lnTo>
                <a:lnTo>
                  <a:pt x="26058" y="110930"/>
                </a:lnTo>
                <a:lnTo>
                  <a:pt x="36128" y="117073"/>
                </a:lnTo>
                <a:lnTo>
                  <a:pt x="47240" y="121779"/>
                </a:lnTo>
                <a:lnTo>
                  <a:pt x="59135" y="125005"/>
                </a:lnTo>
                <a:lnTo>
                  <a:pt x="71553" y="126706"/>
                </a:lnTo>
                <a:lnTo>
                  <a:pt x="84234" y="126840"/>
                </a:lnTo>
                <a:lnTo>
                  <a:pt x="96921" y="125364"/>
                </a:lnTo>
                <a:close/>
              </a:path>
            </a:pathLst>
          </a:custGeom>
          <a:solidFill>
            <a:srgbClr val="6CB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09" name="object 257"/>
          <p:cNvSpPr>
            <a:spLocks/>
          </p:cNvSpPr>
          <p:nvPr/>
        </p:nvSpPr>
        <p:spPr bwMode="auto">
          <a:xfrm>
            <a:off x="5526088" y="2854325"/>
            <a:ext cx="79375" cy="63500"/>
          </a:xfrm>
          <a:custGeom>
            <a:avLst/>
            <a:gdLst>
              <a:gd name="T0" fmla="*/ 50444 w 78235"/>
              <a:gd name="T1" fmla="*/ 62184 h 63748"/>
              <a:gd name="T2" fmla="*/ 62982 w 78235"/>
              <a:gd name="T3" fmla="*/ 58007 h 63748"/>
              <a:gd name="T4" fmla="*/ 68562 w 78235"/>
              <a:gd name="T5" fmla="*/ 54743 h 63748"/>
              <a:gd name="T6" fmla="*/ 77421 w 78235"/>
              <a:gd name="T7" fmla="*/ 46033 h 63748"/>
              <a:gd name="T8" fmla="*/ 81705 w 78235"/>
              <a:gd name="T9" fmla="*/ 35806 h 63748"/>
              <a:gd name="T10" fmla="*/ 81134 w 78235"/>
              <a:gd name="T11" fmla="*/ 24996 h 63748"/>
              <a:gd name="T12" fmla="*/ 75428 w 78235"/>
              <a:gd name="T13" fmla="*/ 14534 h 63748"/>
              <a:gd name="T14" fmla="*/ 67870 w 78235"/>
              <a:gd name="T15" fmla="*/ 7749 h 63748"/>
              <a:gd name="T16" fmla="*/ 56782 w 78235"/>
              <a:gd name="T17" fmla="*/ 2365 h 63748"/>
              <a:gd name="T18" fmla="*/ 44263 w 78235"/>
              <a:gd name="T19" fmla="*/ 0 h 63748"/>
              <a:gd name="T20" fmla="*/ 31308 w 78235"/>
              <a:gd name="T21" fmla="*/ 820 h 63748"/>
              <a:gd name="T22" fmla="*/ 20794 w 78235"/>
              <a:gd name="T23" fmla="*/ 6157 h 63748"/>
              <a:gd name="T24" fmla="*/ 9112 w 78235"/>
              <a:gd name="T25" fmla="*/ 14256 h 63748"/>
              <a:gd name="T26" fmla="*/ 3036 w 78235"/>
              <a:gd name="T27" fmla="*/ 19953 h 63748"/>
              <a:gd name="T28" fmla="*/ 0 w 78235"/>
              <a:gd name="T29" fmla="*/ 27200 h 63748"/>
              <a:gd name="T30" fmla="*/ 569 w 78235"/>
              <a:gd name="T31" fmla="*/ 38011 h 63748"/>
              <a:gd name="T32" fmla="*/ 6275 w 78235"/>
              <a:gd name="T33" fmla="*/ 48473 h 63748"/>
              <a:gd name="T34" fmla="*/ 13835 w 78235"/>
              <a:gd name="T35" fmla="*/ 55258 h 63748"/>
              <a:gd name="T36" fmla="*/ 24924 w 78235"/>
              <a:gd name="T37" fmla="*/ 60642 h 63748"/>
              <a:gd name="T38" fmla="*/ 37442 w 78235"/>
              <a:gd name="T39" fmla="*/ 63007 h 63748"/>
              <a:gd name="T40" fmla="*/ 50444 w 78235"/>
              <a:gd name="T41" fmla="*/ 62184 h 6374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78235" h="63748">
                <a:moveTo>
                  <a:pt x="48302" y="62916"/>
                </a:moveTo>
                <a:lnTo>
                  <a:pt x="60306" y="58689"/>
                </a:lnTo>
                <a:lnTo>
                  <a:pt x="65649" y="55387"/>
                </a:lnTo>
                <a:lnTo>
                  <a:pt x="74133" y="46574"/>
                </a:lnTo>
                <a:lnTo>
                  <a:pt x="78235" y="36227"/>
                </a:lnTo>
                <a:lnTo>
                  <a:pt x="77688" y="25290"/>
                </a:lnTo>
                <a:lnTo>
                  <a:pt x="72225" y="14705"/>
                </a:lnTo>
                <a:lnTo>
                  <a:pt x="64987" y="7839"/>
                </a:lnTo>
                <a:lnTo>
                  <a:pt x="54370" y="2392"/>
                </a:lnTo>
                <a:lnTo>
                  <a:pt x="42382" y="0"/>
                </a:lnTo>
                <a:lnTo>
                  <a:pt x="29978" y="829"/>
                </a:lnTo>
                <a:lnTo>
                  <a:pt x="19911" y="6229"/>
                </a:lnTo>
                <a:lnTo>
                  <a:pt x="8725" y="14424"/>
                </a:lnTo>
                <a:lnTo>
                  <a:pt x="2907" y="20188"/>
                </a:lnTo>
                <a:lnTo>
                  <a:pt x="0" y="27520"/>
                </a:lnTo>
                <a:lnTo>
                  <a:pt x="545" y="38458"/>
                </a:lnTo>
                <a:lnTo>
                  <a:pt x="6008" y="49043"/>
                </a:lnTo>
                <a:lnTo>
                  <a:pt x="13247" y="55909"/>
                </a:lnTo>
                <a:lnTo>
                  <a:pt x="23865" y="61356"/>
                </a:lnTo>
                <a:lnTo>
                  <a:pt x="35852" y="63748"/>
                </a:lnTo>
                <a:lnTo>
                  <a:pt x="48302" y="62916"/>
                </a:lnTo>
                <a:close/>
              </a:path>
            </a:pathLst>
          </a:cu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10" name="object 258"/>
          <p:cNvSpPr>
            <a:spLocks/>
          </p:cNvSpPr>
          <p:nvPr/>
        </p:nvSpPr>
        <p:spPr bwMode="auto">
          <a:xfrm>
            <a:off x="5830888" y="2544763"/>
            <a:ext cx="203200" cy="165100"/>
          </a:xfrm>
          <a:custGeom>
            <a:avLst/>
            <a:gdLst>
              <a:gd name="T0" fmla="*/ 111024 w 203945"/>
              <a:gd name="T1" fmla="*/ 166389 h 164133"/>
              <a:gd name="T2" fmla="*/ 118765 w 203945"/>
              <a:gd name="T3" fmla="*/ 165599 h 164133"/>
              <a:gd name="T4" fmla="*/ 126304 w 203945"/>
              <a:gd name="T5" fmla="*/ 164106 h 164133"/>
              <a:gd name="T6" fmla="*/ 133662 w 203945"/>
              <a:gd name="T7" fmla="*/ 162367 h 164133"/>
              <a:gd name="T8" fmla="*/ 140729 w 203945"/>
              <a:gd name="T9" fmla="*/ 159978 h 164133"/>
              <a:gd name="T10" fmla="*/ 147607 w 203945"/>
              <a:gd name="T11" fmla="*/ 157366 h 164133"/>
              <a:gd name="T12" fmla="*/ 154099 w 203945"/>
              <a:gd name="T13" fmla="*/ 154161 h 164133"/>
              <a:gd name="T14" fmla="*/ 160394 w 203945"/>
              <a:gd name="T15" fmla="*/ 150754 h 164133"/>
              <a:gd name="T16" fmla="*/ 166212 w 203945"/>
              <a:gd name="T17" fmla="*/ 146814 h 164133"/>
              <a:gd name="T18" fmla="*/ 171823 w 203945"/>
              <a:gd name="T19" fmla="*/ 142684 h 164133"/>
              <a:gd name="T20" fmla="*/ 176870 w 203945"/>
              <a:gd name="T21" fmla="*/ 138089 h 164133"/>
              <a:gd name="T22" fmla="*/ 185870 w 203945"/>
              <a:gd name="T23" fmla="*/ 128145 h 164133"/>
              <a:gd name="T24" fmla="*/ 193008 w 203945"/>
              <a:gd name="T25" fmla="*/ 117133 h 164133"/>
              <a:gd name="T26" fmla="*/ 198087 w 203945"/>
              <a:gd name="T27" fmla="*/ 105213 h 164133"/>
              <a:gd name="T28" fmla="*/ 200900 w 203945"/>
              <a:gd name="T29" fmla="*/ 92538 h 164133"/>
              <a:gd name="T30" fmla="*/ 201718 w 203945"/>
              <a:gd name="T31" fmla="*/ 84078 h 164133"/>
              <a:gd name="T32" fmla="*/ 200876 w 203945"/>
              <a:gd name="T33" fmla="*/ 75120 h 164133"/>
              <a:gd name="T34" fmla="*/ 198027 w 203945"/>
              <a:gd name="T35" fmla="*/ 62269 h 164133"/>
              <a:gd name="T36" fmla="*/ 192940 w 203945"/>
              <a:gd name="T37" fmla="*/ 50220 h 164133"/>
              <a:gd name="T38" fmla="*/ 185815 w 203945"/>
              <a:gd name="T39" fmla="*/ 39119 h 164133"/>
              <a:gd name="T40" fmla="*/ 176852 w 203945"/>
              <a:gd name="T41" fmla="*/ 29117 h 164133"/>
              <a:gd name="T42" fmla="*/ 171808 w 203945"/>
              <a:gd name="T43" fmla="*/ 24518 h 164133"/>
              <a:gd name="T44" fmla="*/ 166246 w 203945"/>
              <a:gd name="T45" fmla="*/ 20355 h 164133"/>
              <a:gd name="T46" fmla="*/ 160444 w 203945"/>
              <a:gd name="T47" fmla="*/ 16422 h 164133"/>
              <a:gd name="T48" fmla="*/ 154201 w 203945"/>
              <a:gd name="T49" fmla="*/ 12983 h 164133"/>
              <a:gd name="T50" fmla="*/ 147735 w 203945"/>
              <a:gd name="T51" fmla="*/ 9792 h 164133"/>
              <a:gd name="T52" fmla="*/ 140910 w 203945"/>
              <a:gd name="T53" fmla="*/ 7148 h 164133"/>
              <a:gd name="T54" fmla="*/ 133881 w 203945"/>
              <a:gd name="T55" fmla="*/ 4776 h 164133"/>
              <a:gd name="T56" fmla="*/ 126573 w 203945"/>
              <a:gd name="T57" fmla="*/ 2998 h 164133"/>
              <a:gd name="T58" fmla="*/ 119079 w 203945"/>
              <a:gd name="T59" fmla="*/ 1520 h 164133"/>
              <a:gd name="T60" fmla="*/ 111386 w 203945"/>
              <a:gd name="T61" fmla="*/ 683 h 164133"/>
              <a:gd name="T62" fmla="*/ 100859 w 203945"/>
              <a:gd name="T63" fmla="*/ 0 h 164133"/>
              <a:gd name="T64" fmla="*/ 90123 w 203945"/>
              <a:gd name="T65" fmla="*/ 683 h 164133"/>
              <a:gd name="T66" fmla="*/ 82296 w 203945"/>
              <a:gd name="T67" fmla="*/ 1520 h 164133"/>
              <a:gd name="T68" fmla="*/ 74709 w 203945"/>
              <a:gd name="T69" fmla="*/ 2999 h 164133"/>
              <a:gd name="T70" fmla="*/ 67327 w 203945"/>
              <a:gd name="T71" fmla="*/ 4776 h 164133"/>
              <a:gd name="T72" fmla="*/ 60256 w 203945"/>
              <a:gd name="T73" fmla="*/ 7149 h 164133"/>
              <a:gd name="T74" fmla="*/ 53406 w 203945"/>
              <a:gd name="T75" fmla="*/ 9793 h 164133"/>
              <a:gd name="T76" fmla="*/ 46941 w 203945"/>
              <a:gd name="T77" fmla="*/ 12985 h 164133"/>
              <a:gd name="T78" fmla="*/ 40712 w 203945"/>
              <a:gd name="T79" fmla="*/ 16424 h 164133"/>
              <a:gd name="T80" fmla="*/ 34938 w 203945"/>
              <a:gd name="T81" fmla="*/ 20358 h 164133"/>
              <a:gd name="T82" fmla="*/ 29418 w 203945"/>
              <a:gd name="T83" fmla="*/ 24520 h 164133"/>
              <a:gd name="T84" fmla="*/ 19705 w 203945"/>
              <a:gd name="T85" fmla="*/ 33933 h 164133"/>
              <a:gd name="T86" fmla="*/ 11751 w 203945"/>
              <a:gd name="T87" fmla="*/ 44516 h 164133"/>
              <a:gd name="T88" fmla="*/ 5730 w 203945"/>
              <a:gd name="T89" fmla="*/ 56122 h 164133"/>
              <a:gd name="T90" fmla="*/ 1822 w 203945"/>
              <a:gd name="T91" fmla="*/ 68601 h 164133"/>
              <a:gd name="T92" fmla="*/ 0 w 203945"/>
              <a:gd name="T93" fmla="*/ 84078 h 164133"/>
              <a:gd name="T94" fmla="*/ 795 w 203945"/>
              <a:gd name="T95" fmla="*/ 92531 h 164133"/>
              <a:gd name="T96" fmla="*/ 3540 w 203945"/>
              <a:gd name="T97" fmla="*/ 105206 h 164133"/>
              <a:gd name="T98" fmla="*/ 8512 w 203945"/>
              <a:gd name="T99" fmla="*/ 117127 h 164133"/>
              <a:gd name="T100" fmla="*/ 15527 w 203945"/>
              <a:gd name="T101" fmla="*/ 128139 h 164133"/>
              <a:gd name="T102" fmla="*/ 24408 w 203945"/>
              <a:gd name="T103" fmla="*/ 138084 h 164133"/>
              <a:gd name="T104" fmla="*/ 34972 w 203945"/>
              <a:gd name="T105" fmla="*/ 146810 h 164133"/>
              <a:gd name="T106" fmla="*/ 40761 w 203945"/>
              <a:gd name="T107" fmla="*/ 150752 h 164133"/>
              <a:gd name="T108" fmla="*/ 47043 w 203945"/>
              <a:gd name="T109" fmla="*/ 154159 h 164133"/>
              <a:gd name="T110" fmla="*/ 53536 w 203945"/>
              <a:gd name="T111" fmla="*/ 157366 h 164133"/>
              <a:gd name="T112" fmla="*/ 60439 w 203945"/>
              <a:gd name="T113" fmla="*/ 159977 h 164133"/>
              <a:gd name="T114" fmla="*/ 67547 w 203945"/>
              <a:gd name="T115" fmla="*/ 162366 h 164133"/>
              <a:gd name="T116" fmla="*/ 74981 w 203945"/>
              <a:gd name="T117" fmla="*/ 164105 h 164133"/>
              <a:gd name="T118" fmla="*/ 82615 w 203945"/>
              <a:gd name="T119" fmla="*/ 165599 h 164133"/>
              <a:gd name="T120" fmla="*/ 90492 w 203945"/>
              <a:gd name="T121" fmla="*/ 166389 h 164133"/>
              <a:gd name="T122" fmla="*/ 100859 w 203945"/>
              <a:gd name="T123" fmla="*/ 167051 h 164133"/>
              <a:gd name="T124" fmla="*/ 111024 w 203945"/>
              <a:gd name="T125" fmla="*/ 166389 h 16413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03945" h="164133">
                <a:moveTo>
                  <a:pt x="112250" y="163482"/>
                </a:moveTo>
                <a:lnTo>
                  <a:pt x="120076" y="162706"/>
                </a:lnTo>
                <a:lnTo>
                  <a:pt x="127698" y="161239"/>
                </a:lnTo>
                <a:lnTo>
                  <a:pt x="135138" y="159531"/>
                </a:lnTo>
                <a:lnTo>
                  <a:pt x="142283" y="157183"/>
                </a:lnTo>
                <a:lnTo>
                  <a:pt x="149236" y="154617"/>
                </a:lnTo>
                <a:lnTo>
                  <a:pt x="155800" y="151468"/>
                </a:lnTo>
                <a:lnTo>
                  <a:pt x="162164" y="148120"/>
                </a:lnTo>
                <a:lnTo>
                  <a:pt x="168047" y="144249"/>
                </a:lnTo>
                <a:lnTo>
                  <a:pt x="173720" y="140191"/>
                </a:lnTo>
                <a:lnTo>
                  <a:pt x="178822" y="135677"/>
                </a:lnTo>
                <a:lnTo>
                  <a:pt x="187921" y="125906"/>
                </a:lnTo>
                <a:lnTo>
                  <a:pt x="195139" y="115087"/>
                </a:lnTo>
                <a:lnTo>
                  <a:pt x="200274" y="103375"/>
                </a:lnTo>
                <a:lnTo>
                  <a:pt x="203118" y="90921"/>
                </a:lnTo>
                <a:lnTo>
                  <a:pt x="203945" y="82609"/>
                </a:lnTo>
                <a:lnTo>
                  <a:pt x="203093" y="73808"/>
                </a:lnTo>
                <a:lnTo>
                  <a:pt x="200213" y="61181"/>
                </a:lnTo>
                <a:lnTo>
                  <a:pt x="195070" y="49343"/>
                </a:lnTo>
                <a:lnTo>
                  <a:pt x="187866" y="38436"/>
                </a:lnTo>
                <a:lnTo>
                  <a:pt x="178804" y="28607"/>
                </a:lnTo>
                <a:lnTo>
                  <a:pt x="173705" y="24089"/>
                </a:lnTo>
                <a:lnTo>
                  <a:pt x="168082" y="19999"/>
                </a:lnTo>
                <a:lnTo>
                  <a:pt x="162215" y="16135"/>
                </a:lnTo>
                <a:lnTo>
                  <a:pt x="155903" y="12756"/>
                </a:lnTo>
                <a:lnTo>
                  <a:pt x="149367" y="9621"/>
                </a:lnTo>
                <a:lnTo>
                  <a:pt x="142466" y="7023"/>
                </a:lnTo>
                <a:lnTo>
                  <a:pt x="135359" y="4692"/>
                </a:lnTo>
                <a:lnTo>
                  <a:pt x="127970" y="2946"/>
                </a:lnTo>
                <a:lnTo>
                  <a:pt x="120394" y="1493"/>
                </a:lnTo>
                <a:lnTo>
                  <a:pt x="112615" y="671"/>
                </a:lnTo>
                <a:lnTo>
                  <a:pt x="101972" y="0"/>
                </a:lnTo>
                <a:lnTo>
                  <a:pt x="91118" y="671"/>
                </a:lnTo>
                <a:lnTo>
                  <a:pt x="83205" y="1493"/>
                </a:lnTo>
                <a:lnTo>
                  <a:pt x="75534" y="2947"/>
                </a:lnTo>
                <a:lnTo>
                  <a:pt x="68071" y="4692"/>
                </a:lnTo>
                <a:lnTo>
                  <a:pt x="60922" y="7024"/>
                </a:lnTo>
                <a:lnTo>
                  <a:pt x="53996" y="9622"/>
                </a:lnTo>
                <a:lnTo>
                  <a:pt x="47459" y="12758"/>
                </a:lnTo>
                <a:lnTo>
                  <a:pt x="41161" y="16137"/>
                </a:lnTo>
                <a:lnTo>
                  <a:pt x="35324" y="20002"/>
                </a:lnTo>
                <a:lnTo>
                  <a:pt x="29743" y="24091"/>
                </a:lnTo>
                <a:lnTo>
                  <a:pt x="19923" y="33340"/>
                </a:lnTo>
                <a:lnTo>
                  <a:pt x="11880" y="43738"/>
                </a:lnTo>
                <a:lnTo>
                  <a:pt x="5793" y="55141"/>
                </a:lnTo>
                <a:lnTo>
                  <a:pt x="1843" y="67403"/>
                </a:lnTo>
                <a:lnTo>
                  <a:pt x="0" y="82609"/>
                </a:lnTo>
                <a:lnTo>
                  <a:pt x="804" y="90914"/>
                </a:lnTo>
                <a:lnTo>
                  <a:pt x="3579" y="103368"/>
                </a:lnTo>
                <a:lnTo>
                  <a:pt x="8605" y="115081"/>
                </a:lnTo>
                <a:lnTo>
                  <a:pt x="15698" y="125900"/>
                </a:lnTo>
                <a:lnTo>
                  <a:pt x="24677" y="135672"/>
                </a:lnTo>
                <a:lnTo>
                  <a:pt x="35358" y="144245"/>
                </a:lnTo>
                <a:lnTo>
                  <a:pt x="41211" y="148118"/>
                </a:lnTo>
                <a:lnTo>
                  <a:pt x="47562" y="151466"/>
                </a:lnTo>
                <a:lnTo>
                  <a:pt x="54127" y="154617"/>
                </a:lnTo>
                <a:lnTo>
                  <a:pt x="61106" y="157182"/>
                </a:lnTo>
                <a:lnTo>
                  <a:pt x="68293" y="159530"/>
                </a:lnTo>
                <a:lnTo>
                  <a:pt x="75809" y="161238"/>
                </a:lnTo>
                <a:lnTo>
                  <a:pt x="83527" y="162706"/>
                </a:lnTo>
                <a:lnTo>
                  <a:pt x="91491" y="163482"/>
                </a:lnTo>
                <a:lnTo>
                  <a:pt x="101972" y="164133"/>
                </a:lnTo>
                <a:lnTo>
                  <a:pt x="112250" y="163482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11" name="object 259"/>
          <p:cNvSpPr>
            <a:spLocks/>
          </p:cNvSpPr>
          <p:nvPr/>
        </p:nvSpPr>
        <p:spPr bwMode="auto">
          <a:xfrm>
            <a:off x="5773738" y="2511425"/>
            <a:ext cx="220662" cy="177800"/>
          </a:xfrm>
          <a:custGeom>
            <a:avLst/>
            <a:gdLst>
              <a:gd name="T0" fmla="*/ 120301 w 219841"/>
              <a:gd name="T1" fmla="*/ 177171 h 177990"/>
              <a:gd name="T2" fmla="*/ 132907 w 219841"/>
              <a:gd name="T3" fmla="*/ 175785 h 177990"/>
              <a:gd name="T4" fmla="*/ 145298 w 219841"/>
              <a:gd name="T5" fmla="*/ 173262 h 177990"/>
              <a:gd name="T6" fmla="*/ 157343 w 219841"/>
              <a:gd name="T7" fmla="*/ 169603 h 177990"/>
              <a:gd name="T8" fmla="*/ 168921 w 219841"/>
              <a:gd name="T9" fmla="*/ 164807 h 177990"/>
              <a:gd name="T10" fmla="*/ 179905 w 219841"/>
              <a:gd name="T11" fmla="*/ 158874 h 177990"/>
              <a:gd name="T12" fmla="*/ 190170 w 219841"/>
              <a:gd name="T13" fmla="*/ 151805 h 177990"/>
              <a:gd name="T14" fmla="*/ 199959 w 219841"/>
              <a:gd name="T15" fmla="*/ 142618 h 177990"/>
              <a:gd name="T16" fmla="*/ 208004 w 219841"/>
              <a:gd name="T17" fmla="*/ 132691 h 177990"/>
              <a:gd name="T18" fmla="*/ 214261 w 219841"/>
              <a:gd name="T19" fmla="*/ 122197 h 177990"/>
              <a:gd name="T20" fmla="*/ 218733 w 219841"/>
              <a:gd name="T21" fmla="*/ 111280 h 177990"/>
              <a:gd name="T22" fmla="*/ 221417 w 219841"/>
              <a:gd name="T23" fmla="*/ 100080 h 177990"/>
              <a:gd name="T24" fmla="*/ 222313 w 219841"/>
              <a:gd name="T25" fmla="*/ 88737 h 177990"/>
              <a:gd name="T26" fmla="*/ 221424 w 219841"/>
              <a:gd name="T27" fmla="*/ 77394 h 177990"/>
              <a:gd name="T28" fmla="*/ 218746 w 219841"/>
              <a:gd name="T29" fmla="*/ 66192 h 177990"/>
              <a:gd name="T30" fmla="*/ 214281 w 219841"/>
              <a:gd name="T31" fmla="*/ 55273 h 177990"/>
              <a:gd name="T32" fmla="*/ 208031 w 219841"/>
              <a:gd name="T33" fmla="*/ 44775 h 177990"/>
              <a:gd name="T34" fmla="*/ 192050 w 219841"/>
              <a:gd name="T35" fmla="*/ 38067 h 177990"/>
              <a:gd name="T36" fmla="*/ 176749 w 219841"/>
              <a:gd name="T37" fmla="*/ 35172 h 177990"/>
              <a:gd name="T38" fmla="*/ 160718 w 219841"/>
              <a:gd name="T39" fmla="*/ 34175 h 177990"/>
              <a:gd name="T40" fmla="*/ 155179 w 219841"/>
              <a:gd name="T41" fmla="*/ 34288 h 177990"/>
              <a:gd name="T42" fmla="*/ 139098 w 219841"/>
              <a:gd name="T43" fmla="*/ 35937 h 177990"/>
              <a:gd name="T44" fmla="*/ 123934 w 219841"/>
              <a:gd name="T45" fmla="*/ 39431 h 177990"/>
              <a:gd name="T46" fmla="*/ 109874 w 219841"/>
              <a:gd name="T47" fmla="*/ 44628 h 177990"/>
              <a:gd name="T48" fmla="*/ 97097 w 219841"/>
              <a:gd name="T49" fmla="*/ 51386 h 177990"/>
              <a:gd name="T50" fmla="*/ 85786 w 219841"/>
              <a:gd name="T51" fmla="*/ 59555 h 177990"/>
              <a:gd name="T52" fmla="*/ 76123 w 219841"/>
              <a:gd name="T53" fmla="*/ 68994 h 177990"/>
              <a:gd name="T54" fmla="*/ 68291 w 219841"/>
              <a:gd name="T55" fmla="*/ 79555 h 177990"/>
              <a:gd name="T56" fmla="*/ 62472 w 219841"/>
              <a:gd name="T57" fmla="*/ 91094 h 177990"/>
              <a:gd name="T58" fmla="*/ 58846 w 219841"/>
              <a:gd name="T59" fmla="*/ 103463 h 177990"/>
              <a:gd name="T60" fmla="*/ 57598 w 219841"/>
              <a:gd name="T61" fmla="*/ 116521 h 177990"/>
              <a:gd name="T62" fmla="*/ 57698 w 219841"/>
              <a:gd name="T63" fmla="*/ 120171 h 177990"/>
              <a:gd name="T64" fmla="*/ 59650 w 219841"/>
              <a:gd name="T65" fmla="*/ 132846 h 177990"/>
              <a:gd name="T66" fmla="*/ 63951 w 219841"/>
              <a:gd name="T67" fmla="*/ 144838 h 177990"/>
              <a:gd name="T68" fmla="*/ 70416 w 219841"/>
              <a:gd name="T69" fmla="*/ 155993 h 177990"/>
              <a:gd name="T70" fmla="*/ 78859 w 219841"/>
              <a:gd name="T71" fmla="*/ 166160 h 177990"/>
              <a:gd name="T72" fmla="*/ 89096 w 219841"/>
              <a:gd name="T73" fmla="*/ 175184 h 177990"/>
              <a:gd name="T74" fmla="*/ 94941 w 219841"/>
              <a:gd name="T75" fmla="*/ 176534 h 177990"/>
              <a:gd name="T76" fmla="*/ 107603 w 219841"/>
              <a:gd name="T77" fmla="*/ 177420 h 177990"/>
              <a:gd name="T78" fmla="*/ 120301 w 219841"/>
              <a:gd name="T79" fmla="*/ 177171 h 17799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19841" h="177990">
                <a:moveTo>
                  <a:pt x="118963" y="177740"/>
                </a:moveTo>
                <a:lnTo>
                  <a:pt x="131429" y="176349"/>
                </a:lnTo>
                <a:lnTo>
                  <a:pt x="143681" y="173818"/>
                </a:lnTo>
                <a:lnTo>
                  <a:pt x="155594" y="170147"/>
                </a:lnTo>
                <a:lnTo>
                  <a:pt x="167043" y="165335"/>
                </a:lnTo>
                <a:lnTo>
                  <a:pt x="177905" y="159384"/>
                </a:lnTo>
                <a:lnTo>
                  <a:pt x="188055" y="152292"/>
                </a:lnTo>
                <a:lnTo>
                  <a:pt x="197736" y="143076"/>
                </a:lnTo>
                <a:lnTo>
                  <a:pt x="205691" y="133117"/>
                </a:lnTo>
                <a:lnTo>
                  <a:pt x="211879" y="122590"/>
                </a:lnTo>
                <a:lnTo>
                  <a:pt x="216300" y="111637"/>
                </a:lnTo>
                <a:lnTo>
                  <a:pt x="218954" y="100401"/>
                </a:lnTo>
                <a:lnTo>
                  <a:pt x="219841" y="89022"/>
                </a:lnTo>
                <a:lnTo>
                  <a:pt x="218961" y="77643"/>
                </a:lnTo>
                <a:lnTo>
                  <a:pt x="216313" y="66405"/>
                </a:lnTo>
                <a:lnTo>
                  <a:pt x="211899" y="55450"/>
                </a:lnTo>
                <a:lnTo>
                  <a:pt x="205718" y="44919"/>
                </a:lnTo>
                <a:lnTo>
                  <a:pt x="189914" y="38190"/>
                </a:lnTo>
                <a:lnTo>
                  <a:pt x="174783" y="35286"/>
                </a:lnTo>
                <a:lnTo>
                  <a:pt x="158930" y="34286"/>
                </a:lnTo>
                <a:lnTo>
                  <a:pt x="153454" y="34399"/>
                </a:lnTo>
                <a:lnTo>
                  <a:pt x="137550" y="36051"/>
                </a:lnTo>
                <a:lnTo>
                  <a:pt x="122556" y="39557"/>
                </a:lnTo>
                <a:lnTo>
                  <a:pt x="108652" y="44772"/>
                </a:lnTo>
                <a:lnTo>
                  <a:pt x="96017" y="51551"/>
                </a:lnTo>
                <a:lnTo>
                  <a:pt x="84832" y="59747"/>
                </a:lnTo>
                <a:lnTo>
                  <a:pt x="75277" y="69216"/>
                </a:lnTo>
                <a:lnTo>
                  <a:pt x="67532" y="79810"/>
                </a:lnTo>
                <a:lnTo>
                  <a:pt x="61777" y="91386"/>
                </a:lnTo>
                <a:lnTo>
                  <a:pt x="58192" y="103796"/>
                </a:lnTo>
                <a:lnTo>
                  <a:pt x="56957" y="116896"/>
                </a:lnTo>
                <a:lnTo>
                  <a:pt x="57056" y="120557"/>
                </a:lnTo>
                <a:lnTo>
                  <a:pt x="58987" y="133272"/>
                </a:lnTo>
                <a:lnTo>
                  <a:pt x="63240" y="145303"/>
                </a:lnTo>
                <a:lnTo>
                  <a:pt x="69633" y="156494"/>
                </a:lnTo>
                <a:lnTo>
                  <a:pt x="77983" y="166694"/>
                </a:lnTo>
                <a:lnTo>
                  <a:pt x="88106" y="175746"/>
                </a:lnTo>
                <a:lnTo>
                  <a:pt x="93885" y="177101"/>
                </a:lnTo>
                <a:lnTo>
                  <a:pt x="106407" y="177990"/>
                </a:lnTo>
                <a:lnTo>
                  <a:pt x="118963" y="177740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12" name="object 260"/>
          <p:cNvSpPr>
            <a:spLocks/>
          </p:cNvSpPr>
          <p:nvPr/>
        </p:nvSpPr>
        <p:spPr bwMode="auto">
          <a:xfrm>
            <a:off x="5773738" y="2511425"/>
            <a:ext cx="220662" cy="177800"/>
          </a:xfrm>
          <a:custGeom>
            <a:avLst/>
            <a:gdLst>
              <a:gd name="T0" fmla="*/ 120301 w 219841"/>
              <a:gd name="T1" fmla="*/ 177171 h 177990"/>
              <a:gd name="T2" fmla="*/ 132907 w 219841"/>
              <a:gd name="T3" fmla="*/ 175785 h 177990"/>
              <a:gd name="T4" fmla="*/ 145298 w 219841"/>
              <a:gd name="T5" fmla="*/ 173262 h 177990"/>
              <a:gd name="T6" fmla="*/ 157343 w 219841"/>
              <a:gd name="T7" fmla="*/ 169603 h 177990"/>
              <a:gd name="T8" fmla="*/ 168921 w 219841"/>
              <a:gd name="T9" fmla="*/ 164807 h 177990"/>
              <a:gd name="T10" fmla="*/ 179905 w 219841"/>
              <a:gd name="T11" fmla="*/ 158874 h 177990"/>
              <a:gd name="T12" fmla="*/ 190170 w 219841"/>
              <a:gd name="T13" fmla="*/ 151805 h 177990"/>
              <a:gd name="T14" fmla="*/ 199959 w 219841"/>
              <a:gd name="T15" fmla="*/ 142618 h 177990"/>
              <a:gd name="T16" fmla="*/ 208004 w 219841"/>
              <a:gd name="T17" fmla="*/ 132691 h 177990"/>
              <a:gd name="T18" fmla="*/ 214261 w 219841"/>
              <a:gd name="T19" fmla="*/ 122197 h 177990"/>
              <a:gd name="T20" fmla="*/ 218733 w 219841"/>
              <a:gd name="T21" fmla="*/ 111280 h 177990"/>
              <a:gd name="T22" fmla="*/ 221417 w 219841"/>
              <a:gd name="T23" fmla="*/ 100080 h 177990"/>
              <a:gd name="T24" fmla="*/ 222313 w 219841"/>
              <a:gd name="T25" fmla="*/ 88737 h 177990"/>
              <a:gd name="T26" fmla="*/ 221424 w 219841"/>
              <a:gd name="T27" fmla="*/ 77394 h 177990"/>
              <a:gd name="T28" fmla="*/ 218746 w 219841"/>
              <a:gd name="T29" fmla="*/ 66192 h 177990"/>
              <a:gd name="T30" fmla="*/ 214281 w 219841"/>
              <a:gd name="T31" fmla="*/ 55273 h 177990"/>
              <a:gd name="T32" fmla="*/ 208031 w 219841"/>
              <a:gd name="T33" fmla="*/ 44775 h 177990"/>
              <a:gd name="T34" fmla="*/ 192050 w 219841"/>
              <a:gd name="T35" fmla="*/ 38067 h 177990"/>
              <a:gd name="T36" fmla="*/ 176749 w 219841"/>
              <a:gd name="T37" fmla="*/ 35172 h 177990"/>
              <a:gd name="T38" fmla="*/ 160718 w 219841"/>
              <a:gd name="T39" fmla="*/ 34175 h 177990"/>
              <a:gd name="T40" fmla="*/ 155179 w 219841"/>
              <a:gd name="T41" fmla="*/ 34288 h 177990"/>
              <a:gd name="T42" fmla="*/ 139098 w 219841"/>
              <a:gd name="T43" fmla="*/ 35937 h 177990"/>
              <a:gd name="T44" fmla="*/ 123934 w 219841"/>
              <a:gd name="T45" fmla="*/ 39431 h 177990"/>
              <a:gd name="T46" fmla="*/ 109874 w 219841"/>
              <a:gd name="T47" fmla="*/ 44628 h 177990"/>
              <a:gd name="T48" fmla="*/ 97097 w 219841"/>
              <a:gd name="T49" fmla="*/ 51386 h 177990"/>
              <a:gd name="T50" fmla="*/ 85786 w 219841"/>
              <a:gd name="T51" fmla="*/ 59555 h 177990"/>
              <a:gd name="T52" fmla="*/ 76123 w 219841"/>
              <a:gd name="T53" fmla="*/ 68994 h 177990"/>
              <a:gd name="T54" fmla="*/ 68291 w 219841"/>
              <a:gd name="T55" fmla="*/ 79555 h 177990"/>
              <a:gd name="T56" fmla="*/ 62472 w 219841"/>
              <a:gd name="T57" fmla="*/ 91094 h 177990"/>
              <a:gd name="T58" fmla="*/ 58846 w 219841"/>
              <a:gd name="T59" fmla="*/ 103463 h 177990"/>
              <a:gd name="T60" fmla="*/ 57598 w 219841"/>
              <a:gd name="T61" fmla="*/ 116521 h 177990"/>
              <a:gd name="T62" fmla="*/ 57698 w 219841"/>
              <a:gd name="T63" fmla="*/ 120171 h 177990"/>
              <a:gd name="T64" fmla="*/ 59650 w 219841"/>
              <a:gd name="T65" fmla="*/ 132846 h 177990"/>
              <a:gd name="T66" fmla="*/ 63951 w 219841"/>
              <a:gd name="T67" fmla="*/ 144838 h 177990"/>
              <a:gd name="T68" fmla="*/ 70416 w 219841"/>
              <a:gd name="T69" fmla="*/ 155993 h 177990"/>
              <a:gd name="T70" fmla="*/ 78859 w 219841"/>
              <a:gd name="T71" fmla="*/ 166160 h 177990"/>
              <a:gd name="T72" fmla="*/ 89096 w 219841"/>
              <a:gd name="T73" fmla="*/ 175184 h 177990"/>
              <a:gd name="T74" fmla="*/ 94941 w 219841"/>
              <a:gd name="T75" fmla="*/ 176534 h 177990"/>
              <a:gd name="T76" fmla="*/ 107603 w 219841"/>
              <a:gd name="T77" fmla="*/ 177420 h 177990"/>
              <a:gd name="T78" fmla="*/ 120301 w 219841"/>
              <a:gd name="T79" fmla="*/ 177171 h 17799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19841" h="177990">
                <a:moveTo>
                  <a:pt x="118963" y="177740"/>
                </a:moveTo>
                <a:lnTo>
                  <a:pt x="131429" y="176349"/>
                </a:lnTo>
                <a:lnTo>
                  <a:pt x="143681" y="173818"/>
                </a:lnTo>
                <a:lnTo>
                  <a:pt x="155594" y="170147"/>
                </a:lnTo>
                <a:lnTo>
                  <a:pt x="167043" y="165335"/>
                </a:lnTo>
                <a:lnTo>
                  <a:pt x="177905" y="159384"/>
                </a:lnTo>
                <a:lnTo>
                  <a:pt x="188055" y="152292"/>
                </a:lnTo>
                <a:lnTo>
                  <a:pt x="197736" y="143076"/>
                </a:lnTo>
                <a:lnTo>
                  <a:pt x="205691" y="133117"/>
                </a:lnTo>
                <a:lnTo>
                  <a:pt x="211879" y="122590"/>
                </a:lnTo>
                <a:lnTo>
                  <a:pt x="216300" y="111637"/>
                </a:lnTo>
                <a:lnTo>
                  <a:pt x="218954" y="100401"/>
                </a:lnTo>
                <a:lnTo>
                  <a:pt x="219841" y="89022"/>
                </a:lnTo>
                <a:lnTo>
                  <a:pt x="218961" y="77643"/>
                </a:lnTo>
                <a:lnTo>
                  <a:pt x="216313" y="66405"/>
                </a:lnTo>
                <a:lnTo>
                  <a:pt x="211899" y="55450"/>
                </a:lnTo>
                <a:lnTo>
                  <a:pt x="205718" y="44919"/>
                </a:lnTo>
                <a:lnTo>
                  <a:pt x="189914" y="38190"/>
                </a:lnTo>
                <a:lnTo>
                  <a:pt x="174783" y="35286"/>
                </a:lnTo>
                <a:lnTo>
                  <a:pt x="158930" y="34286"/>
                </a:lnTo>
                <a:lnTo>
                  <a:pt x="153454" y="34399"/>
                </a:lnTo>
                <a:lnTo>
                  <a:pt x="137550" y="36051"/>
                </a:lnTo>
                <a:lnTo>
                  <a:pt x="122556" y="39557"/>
                </a:lnTo>
                <a:lnTo>
                  <a:pt x="108652" y="44772"/>
                </a:lnTo>
                <a:lnTo>
                  <a:pt x="96017" y="51551"/>
                </a:lnTo>
                <a:lnTo>
                  <a:pt x="84832" y="59747"/>
                </a:lnTo>
                <a:lnTo>
                  <a:pt x="75277" y="69216"/>
                </a:lnTo>
                <a:lnTo>
                  <a:pt x="67532" y="79810"/>
                </a:lnTo>
                <a:lnTo>
                  <a:pt x="61777" y="91386"/>
                </a:lnTo>
                <a:lnTo>
                  <a:pt x="58192" y="103796"/>
                </a:lnTo>
                <a:lnTo>
                  <a:pt x="56957" y="116896"/>
                </a:lnTo>
                <a:lnTo>
                  <a:pt x="57056" y="120557"/>
                </a:lnTo>
                <a:lnTo>
                  <a:pt x="58987" y="133272"/>
                </a:lnTo>
                <a:lnTo>
                  <a:pt x="63240" y="145303"/>
                </a:lnTo>
                <a:lnTo>
                  <a:pt x="69633" y="156494"/>
                </a:lnTo>
                <a:lnTo>
                  <a:pt x="77983" y="166694"/>
                </a:lnTo>
                <a:lnTo>
                  <a:pt x="88106" y="175746"/>
                </a:lnTo>
                <a:lnTo>
                  <a:pt x="93885" y="177101"/>
                </a:lnTo>
                <a:lnTo>
                  <a:pt x="106407" y="177990"/>
                </a:lnTo>
                <a:lnTo>
                  <a:pt x="118963" y="177740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13" name="object 261"/>
          <p:cNvSpPr>
            <a:spLocks/>
          </p:cNvSpPr>
          <p:nvPr/>
        </p:nvSpPr>
        <p:spPr bwMode="auto">
          <a:xfrm>
            <a:off x="5773738" y="2511425"/>
            <a:ext cx="220662" cy="177800"/>
          </a:xfrm>
          <a:custGeom>
            <a:avLst/>
            <a:gdLst>
              <a:gd name="T0" fmla="*/ 120301 w 219841"/>
              <a:gd name="T1" fmla="*/ 177171 h 177990"/>
              <a:gd name="T2" fmla="*/ 132907 w 219841"/>
              <a:gd name="T3" fmla="*/ 175785 h 177990"/>
              <a:gd name="T4" fmla="*/ 145298 w 219841"/>
              <a:gd name="T5" fmla="*/ 173262 h 177990"/>
              <a:gd name="T6" fmla="*/ 157343 w 219841"/>
              <a:gd name="T7" fmla="*/ 169603 h 177990"/>
              <a:gd name="T8" fmla="*/ 168921 w 219841"/>
              <a:gd name="T9" fmla="*/ 164807 h 177990"/>
              <a:gd name="T10" fmla="*/ 179905 w 219841"/>
              <a:gd name="T11" fmla="*/ 158874 h 177990"/>
              <a:gd name="T12" fmla="*/ 190170 w 219841"/>
              <a:gd name="T13" fmla="*/ 151805 h 177990"/>
              <a:gd name="T14" fmla="*/ 199959 w 219841"/>
              <a:gd name="T15" fmla="*/ 142618 h 177990"/>
              <a:gd name="T16" fmla="*/ 208004 w 219841"/>
              <a:gd name="T17" fmla="*/ 132691 h 177990"/>
              <a:gd name="T18" fmla="*/ 214261 w 219841"/>
              <a:gd name="T19" fmla="*/ 122197 h 177990"/>
              <a:gd name="T20" fmla="*/ 218733 w 219841"/>
              <a:gd name="T21" fmla="*/ 111280 h 177990"/>
              <a:gd name="T22" fmla="*/ 221417 w 219841"/>
              <a:gd name="T23" fmla="*/ 100080 h 177990"/>
              <a:gd name="T24" fmla="*/ 222313 w 219841"/>
              <a:gd name="T25" fmla="*/ 88737 h 177990"/>
              <a:gd name="T26" fmla="*/ 221424 w 219841"/>
              <a:gd name="T27" fmla="*/ 77394 h 177990"/>
              <a:gd name="T28" fmla="*/ 218746 w 219841"/>
              <a:gd name="T29" fmla="*/ 66192 h 177990"/>
              <a:gd name="T30" fmla="*/ 214281 w 219841"/>
              <a:gd name="T31" fmla="*/ 55273 h 177990"/>
              <a:gd name="T32" fmla="*/ 208031 w 219841"/>
              <a:gd name="T33" fmla="*/ 44775 h 177990"/>
              <a:gd name="T34" fmla="*/ 192050 w 219841"/>
              <a:gd name="T35" fmla="*/ 38067 h 177990"/>
              <a:gd name="T36" fmla="*/ 176749 w 219841"/>
              <a:gd name="T37" fmla="*/ 35172 h 177990"/>
              <a:gd name="T38" fmla="*/ 160718 w 219841"/>
              <a:gd name="T39" fmla="*/ 34175 h 177990"/>
              <a:gd name="T40" fmla="*/ 155179 w 219841"/>
              <a:gd name="T41" fmla="*/ 34288 h 177990"/>
              <a:gd name="T42" fmla="*/ 139098 w 219841"/>
              <a:gd name="T43" fmla="*/ 35937 h 177990"/>
              <a:gd name="T44" fmla="*/ 123934 w 219841"/>
              <a:gd name="T45" fmla="*/ 39431 h 177990"/>
              <a:gd name="T46" fmla="*/ 109874 w 219841"/>
              <a:gd name="T47" fmla="*/ 44628 h 177990"/>
              <a:gd name="T48" fmla="*/ 97097 w 219841"/>
              <a:gd name="T49" fmla="*/ 51386 h 177990"/>
              <a:gd name="T50" fmla="*/ 85786 w 219841"/>
              <a:gd name="T51" fmla="*/ 59555 h 177990"/>
              <a:gd name="T52" fmla="*/ 76123 w 219841"/>
              <a:gd name="T53" fmla="*/ 68994 h 177990"/>
              <a:gd name="T54" fmla="*/ 68291 w 219841"/>
              <a:gd name="T55" fmla="*/ 79555 h 177990"/>
              <a:gd name="T56" fmla="*/ 62472 w 219841"/>
              <a:gd name="T57" fmla="*/ 91094 h 177990"/>
              <a:gd name="T58" fmla="*/ 58846 w 219841"/>
              <a:gd name="T59" fmla="*/ 103463 h 177990"/>
              <a:gd name="T60" fmla="*/ 57598 w 219841"/>
              <a:gd name="T61" fmla="*/ 116521 h 177990"/>
              <a:gd name="T62" fmla="*/ 57698 w 219841"/>
              <a:gd name="T63" fmla="*/ 120171 h 177990"/>
              <a:gd name="T64" fmla="*/ 59650 w 219841"/>
              <a:gd name="T65" fmla="*/ 132846 h 177990"/>
              <a:gd name="T66" fmla="*/ 63951 w 219841"/>
              <a:gd name="T67" fmla="*/ 144838 h 177990"/>
              <a:gd name="T68" fmla="*/ 70416 w 219841"/>
              <a:gd name="T69" fmla="*/ 155993 h 177990"/>
              <a:gd name="T70" fmla="*/ 78859 w 219841"/>
              <a:gd name="T71" fmla="*/ 166160 h 177990"/>
              <a:gd name="T72" fmla="*/ 89096 w 219841"/>
              <a:gd name="T73" fmla="*/ 175184 h 177990"/>
              <a:gd name="T74" fmla="*/ 94941 w 219841"/>
              <a:gd name="T75" fmla="*/ 176534 h 177990"/>
              <a:gd name="T76" fmla="*/ 107603 w 219841"/>
              <a:gd name="T77" fmla="*/ 177420 h 177990"/>
              <a:gd name="T78" fmla="*/ 120301 w 219841"/>
              <a:gd name="T79" fmla="*/ 177171 h 17799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19841" h="177990">
                <a:moveTo>
                  <a:pt x="118963" y="177740"/>
                </a:moveTo>
                <a:lnTo>
                  <a:pt x="131429" y="176349"/>
                </a:lnTo>
                <a:lnTo>
                  <a:pt x="143681" y="173818"/>
                </a:lnTo>
                <a:lnTo>
                  <a:pt x="155594" y="170147"/>
                </a:lnTo>
                <a:lnTo>
                  <a:pt x="167043" y="165335"/>
                </a:lnTo>
                <a:lnTo>
                  <a:pt x="177905" y="159384"/>
                </a:lnTo>
                <a:lnTo>
                  <a:pt x="188055" y="152292"/>
                </a:lnTo>
                <a:lnTo>
                  <a:pt x="197736" y="143076"/>
                </a:lnTo>
                <a:lnTo>
                  <a:pt x="205691" y="133117"/>
                </a:lnTo>
                <a:lnTo>
                  <a:pt x="211879" y="122590"/>
                </a:lnTo>
                <a:lnTo>
                  <a:pt x="216300" y="111637"/>
                </a:lnTo>
                <a:lnTo>
                  <a:pt x="218954" y="100401"/>
                </a:lnTo>
                <a:lnTo>
                  <a:pt x="219841" y="89022"/>
                </a:lnTo>
                <a:lnTo>
                  <a:pt x="218961" y="77643"/>
                </a:lnTo>
                <a:lnTo>
                  <a:pt x="216313" y="66405"/>
                </a:lnTo>
                <a:lnTo>
                  <a:pt x="211899" y="55450"/>
                </a:lnTo>
                <a:lnTo>
                  <a:pt x="205718" y="44919"/>
                </a:lnTo>
                <a:lnTo>
                  <a:pt x="189914" y="38190"/>
                </a:lnTo>
                <a:lnTo>
                  <a:pt x="174783" y="35286"/>
                </a:lnTo>
                <a:lnTo>
                  <a:pt x="158930" y="34286"/>
                </a:lnTo>
                <a:lnTo>
                  <a:pt x="153454" y="34399"/>
                </a:lnTo>
                <a:lnTo>
                  <a:pt x="137550" y="36051"/>
                </a:lnTo>
                <a:lnTo>
                  <a:pt x="122556" y="39557"/>
                </a:lnTo>
                <a:lnTo>
                  <a:pt x="108652" y="44772"/>
                </a:lnTo>
                <a:lnTo>
                  <a:pt x="96017" y="51551"/>
                </a:lnTo>
                <a:lnTo>
                  <a:pt x="84832" y="59747"/>
                </a:lnTo>
                <a:lnTo>
                  <a:pt x="75277" y="69216"/>
                </a:lnTo>
                <a:lnTo>
                  <a:pt x="67532" y="79810"/>
                </a:lnTo>
                <a:lnTo>
                  <a:pt x="61777" y="91386"/>
                </a:lnTo>
                <a:lnTo>
                  <a:pt x="58192" y="103796"/>
                </a:lnTo>
                <a:lnTo>
                  <a:pt x="56957" y="116896"/>
                </a:lnTo>
                <a:lnTo>
                  <a:pt x="57056" y="120557"/>
                </a:lnTo>
                <a:lnTo>
                  <a:pt x="58987" y="133272"/>
                </a:lnTo>
                <a:lnTo>
                  <a:pt x="63240" y="145303"/>
                </a:lnTo>
                <a:lnTo>
                  <a:pt x="69633" y="156494"/>
                </a:lnTo>
                <a:lnTo>
                  <a:pt x="77983" y="166694"/>
                </a:lnTo>
                <a:lnTo>
                  <a:pt x="88106" y="175746"/>
                </a:lnTo>
                <a:lnTo>
                  <a:pt x="93885" y="177101"/>
                </a:lnTo>
                <a:lnTo>
                  <a:pt x="106407" y="177990"/>
                </a:lnTo>
                <a:lnTo>
                  <a:pt x="118963" y="177740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14" name="object 262"/>
          <p:cNvSpPr>
            <a:spLocks/>
          </p:cNvSpPr>
          <p:nvPr/>
        </p:nvSpPr>
        <p:spPr bwMode="auto">
          <a:xfrm>
            <a:off x="5810250" y="2541588"/>
            <a:ext cx="147638" cy="117475"/>
          </a:xfrm>
          <a:custGeom>
            <a:avLst/>
            <a:gdLst>
              <a:gd name="T0" fmla="*/ 92560 w 146997"/>
              <a:gd name="T1" fmla="*/ 113422 h 118687"/>
              <a:gd name="T2" fmla="*/ 104775 w 146997"/>
              <a:gd name="T3" fmla="*/ 110038 h 118687"/>
              <a:gd name="T4" fmla="*/ 116289 w 146997"/>
              <a:gd name="T5" fmla="*/ 104937 h 118687"/>
              <a:gd name="T6" fmla="*/ 126798 w 146997"/>
              <a:gd name="T7" fmla="*/ 98121 h 118687"/>
              <a:gd name="T8" fmla="*/ 136683 w 146997"/>
              <a:gd name="T9" fmla="*/ 89067 h 118687"/>
              <a:gd name="T10" fmla="*/ 143512 w 146997"/>
              <a:gd name="T11" fmla="*/ 79224 h 118687"/>
              <a:gd name="T12" fmla="*/ 147593 w 146997"/>
              <a:gd name="T13" fmla="*/ 68685 h 118687"/>
              <a:gd name="T14" fmla="*/ 148929 w 146997"/>
              <a:gd name="T15" fmla="*/ 57779 h 118687"/>
              <a:gd name="T16" fmla="*/ 147516 w 146997"/>
              <a:gd name="T17" fmla="*/ 46828 h 118687"/>
              <a:gd name="T18" fmla="*/ 143356 w 146997"/>
              <a:gd name="T19" fmla="*/ 36160 h 118687"/>
              <a:gd name="T20" fmla="*/ 136450 w 146997"/>
              <a:gd name="T21" fmla="*/ 26102 h 118687"/>
              <a:gd name="T22" fmla="*/ 126798 w 146997"/>
              <a:gd name="T23" fmla="*/ 16977 h 118687"/>
              <a:gd name="T24" fmla="*/ 116919 w 146997"/>
              <a:gd name="T25" fmla="*/ 10500 h 118687"/>
              <a:gd name="T26" fmla="*/ 106553 w 146997"/>
              <a:gd name="T27" fmla="*/ 5796 h 118687"/>
              <a:gd name="T28" fmla="*/ 102455 w 146997"/>
              <a:gd name="T29" fmla="*/ 6203 h 118687"/>
              <a:gd name="T30" fmla="*/ 87264 w 146997"/>
              <a:gd name="T31" fmla="*/ 9603 h 118687"/>
              <a:gd name="T32" fmla="*/ 73177 w 146997"/>
              <a:gd name="T33" fmla="*/ 14660 h 118687"/>
              <a:gd name="T34" fmla="*/ 60376 w 146997"/>
              <a:gd name="T35" fmla="*/ 21233 h 118687"/>
              <a:gd name="T36" fmla="*/ 49044 w 146997"/>
              <a:gd name="T37" fmla="*/ 29181 h 118687"/>
              <a:gd name="T38" fmla="*/ 39363 w 146997"/>
              <a:gd name="T39" fmla="*/ 38362 h 118687"/>
              <a:gd name="T40" fmla="*/ 31517 w 146997"/>
              <a:gd name="T41" fmla="*/ 48636 h 118687"/>
              <a:gd name="T42" fmla="*/ 25687 w 146997"/>
              <a:gd name="T43" fmla="*/ 59860 h 118687"/>
              <a:gd name="T44" fmla="*/ 22053 w 146997"/>
              <a:gd name="T45" fmla="*/ 71895 h 118687"/>
              <a:gd name="T46" fmla="*/ 20802 w 146997"/>
              <a:gd name="T47" fmla="*/ 84596 h 118687"/>
              <a:gd name="T48" fmla="*/ 20903 w 146997"/>
              <a:gd name="T49" fmla="*/ 88147 h 118687"/>
              <a:gd name="T50" fmla="*/ 22527 w 146997"/>
              <a:gd name="T51" fmla="*/ 98383 h 118687"/>
              <a:gd name="T52" fmla="*/ 31628 w 146997"/>
              <a:gd name="T53" fmla="*/ 104590 h 118687"/>
              <a:gd name="T54" fmla="*/ 42783 w 146997"/>
              <a:gd name="T55" fmla="*/ 109789 h 118687"/>
              <a:gd name="T56" fmla="*/ 54759 w 146997"/>
              <a:gd name="T57" fmla="*/ 113271 h 118687"/>
              <a:gd name="T58" fmla="*/ 67248 w 146997"/>
              <a:gd name="T59" fmla="*/ 115039 h 118687"/>
              <a:gd name="T60" fmla="*/ 79951 w 146997"/>
              <a:gd name="T61" fmla="*/ 115088 h 118687"/>
              <a:gd name="T62" fmla="*/ 92560 w 146997"/>
              <a:gd name="T63" fmla="*/ 113422 h 1186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6997" h="118687">
                <a:moveTo>
                  <a:pt x="91360" y="116968"/>
                </a:moveTo>
                <a:lnTo>
                  <a:pt x="103416" y="113479"/>
                </a:lnTo>
                <a:lnTo>
                  <a:pt x="114780" y="108219"/>
                </a:lnTo>
                <a:lnTo>
                  <a:pt x="125153" y="101189"/>
                </a:lnTo>
                <a:lnTo>
                  <a:pt x="134911" y="91852"/>
                </a:lnTo>
                <a:lnTo>
                  <a:pt x="141651" y="81701"/>
                </a:lnTo>
                <a:lnTo>
                  <a:pt x="145679" y="70833"/>
                </a:lnTo>
                <a:lnTo>
                  <a:pt x="146997" y="59585"/>
                </a:lnTo>
                <a:lnTo>
                  <a:pt x="145603" y="48292"/>
                </a:lnTo>
                <a:lnTo>
                  <a:pt x="141497" y="37291"/>
                </a:lnTo>
                <a:lnTo>
                  <a:pt x="134681" y="26918"/>
                </a:lnTo>
                <a:lnTo>
                  <a:pt x="125153" y="17508"/>
                </a:lnTo>
                <a:lnTo>
                  <a:pt x="115403" y="10828"/>
                </a:lnTo>
                <a:lnTo>
                  <a:pt x="105170" y="5977"/>
                </a:lnTo>
                <a:lnTo>
                  <a:pt x="101126" y="6397"/>
                </a:lnTo>
                <a:lnTo>
                  <a:pt x="86132" y="9903"/>
                </a:lnTo>
                <a:lnTo>
                  <a:pt x="72228" y="15118"/>
                </a:lnTo>
                <a:lnTo>
                  <a:pt x="59593" y="21897"/>
                </a:lnTo>
                <a:lnTo>
                  <a:pt x="48408" y="30093"/>
                </a:lnTo>
                <a:lnTo>
                  <a:pt x="38853" y="39562"/>
                </a:lnTo>
                <a:lnTo>
                  <a:pt x="31108" y="50157"/>
                </a:lnTo>
                <a:lnTo>
                  <a:pt x="25353" y="61732"/>
                </a:lnTo>
                <a:lnTo>
                  <a:pt x="21767" y="74143"/>
                </a:lnTo>
                <a:lnTo>
                  <a:pt x="20532" y="87242"/>
                </a:lnTo>
                <a:lnTo>
                  <a:pt x="20632" y="90903"/>
                </a:lnTo>
                <a:lnTo>
                  <a:pt x="22235" y="101459"/>
                </a:lnTo>
                <a:lnTo>
                  <a:pt x="31218" y="107860"/>
                </a:lnTo>
                <a:lnTo>
                  <a:pt x="42228" y="113222"/>
                </a:lnTo>
                <a:lnTo>
                  <a:pt x="54048" y="116814"/>
                </a:lnTo>
                <a:lnTo>
                  <a:pt x="66376" y="118636"/>
                </a:lnTo>
                <a:lnTo>
                  <a:pt x="78914" y="118687"/>
                </a:lnTo>
                <a:lnTo>
                  <a:pt x="91360" y="116968"/>
                </a:lnTo>
                <a:close/>
              </a:path>
            </a:pathLst>
          </a:custGeom>
          <a:solidFill>
            <a:srgbClr val="6CB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15" name="object 263"/>
          <p:cNvSpPr>
            <a:spLocks/>
          </p:cNvSpPr>
          <p:nvPr/>
        </p:nvSpPr>
        <p:spPr bwMode="auto">
          <a:xfrm>
            <a:off x="5846763" y="2563813"/>
            <a:ext cx="73025" cy="58737"/>
          </a:xfrm>
          <a:custGeom>
            <a:avLst/>
            <a:gdLst>
              <a:gd name="T0" fmla="*/ 52431 w 72505"/>
              <a:gd name="T1" fmla="*/ 55029 h 59338"/>
              <a:gd name="T2" fmla="*/ 62905 w 72505"/>
              <a:gd name="T3" fmla="*/ 49073 h 59338"/>
              <a:gd name="T4" fmla="*/ 71348 w 72505"/>
              <a:gd name="T5" fmla="*/ 39389 h 59338"/>
              <a:gd name="T6" fmla="*/ 74076 w 72505"/>
              <a:gd name="T7" fmla="*/ 28689 h 59338"/>
              <a:gd name="T8" fmla="*/ 71261 w 72505"/>
              <a:gd name="T9" fmla="*/ 18005 h 59338"/>
              <a:gd name="T10" fmla="*/ 62905 w 72505"/>
              <a:gd name="T11" fmla="*/ 8490 h 59338"/>
              <a:gd name="T12" fmla="*/ 58289 w 72505"/>
              <a:gd name="T13" fmla="*/ 5251 h 59338"/>
              <a:gd name="T14" fmla="*/ 46759 w 72505"/>
              <a:gd name="T15" fmla="*/ 909 h 59338"/>
              <a:gd name="T16" fmla="*/ 33983 w 72505"/>
              <a:gd name="T17" fmla="*/ 0 h 59338"/>
              <a:gd name="T18" fmla="*/ 21323 w 72505"/>
              <a:gd name="T19" fmla="*/ 2528 h 59338"/>
              <a:gd name="T20" fmla="*/ 10196 w 72505"/>
              <a:gd name="T21" fmla="*/ 8460 h 59338"/>
              <a:gd name="T22" fmla="*/ 10052 w 72505"/>
              <a:gd name="T23" fmla="*/ 8594 h 59338"/>
              <a:gd name="T24" fmla="*/ 2940 w 72505"/>
              <a:gd name="T25" fmla="*/ 17245 h 59338"/>
              <a:gd name="T26" fmla="*/ 0 w 72505"/>
              <a:gd name="T27" fmla="*/ 28208 h 59338"/>
              <a:gd name="T28" fmla="*/ 2399 w 72505"/>
              <a:gd name="T29" fmla="*/ 39240 h 59338"/>
              <a:gd name="T30" fmla="*/ 10137 w 72505"/>
              <a:gd name="T31" fmla="*/ 49073 h 59338"/>
              <a:gd name="T32" fmla="*/ 15131 w 72505"/>
              <a:gd name="T33" fmla="*/ 52303 h 59338"/>
              <a:gd name="T34" fmla="*/ 27183 w 72505"/>
              <a:gd name="T35" fmla="*/ 56643 h 59338"/>
              <a:gd name="T36" fmla="*/ 40069 w 72505"/>
              <a:gd name="T37" fmla="*/ 57553 h 59338"/>
              <a:gd name="T38" fmla="*/ 52431 w 72505"/>
              <a:gd name="T39" fmla="*/ 55029 h 5933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72505" h="59338">
                <a:moveTo>
                  <a:pt x="51319" y="56736"/>
                </a:moveTo>
                <a:lnTo>
                  <a:pt x="61570" y="50594"/>
                </a:lnTo>
                <a:lnTo>
                  <a:pt x="69835" y="40610"/>
                </a:lnTo>
                <a:lnTo>
                  <a:pt x="72505" y="29580"/>
                </a:lnTo>
                <a:lnTo>
                  <a:pt x="69750" y="18563"/>
                </a:lnTo>
                <a:lnTo>
                  <a:pt x="61570" y="8754"/>
                </a:lnTo>
                <a:lnTo>
                  <a:pt x="57053" y="5414"/>
                </a:lnTo>
                <a:lnTo>
                  <a:pt x="45767" y="936"/>
                </a:lnTo>
                <a:lnTo>
                  <a:pt x="33262" y="0"/>
                </a:lnTo>
                <a:lnTo>
                  <a:pt x="20870" y="2606"/>
                </a:lnTo>
                <a:lnTo>
                  <a:pt x="9979" y="8722"/>
                </a:lnTo>
                <a:lnTo>
                  <a:pt x="9838" y="8861"/>
                </a:lnTo>
                <a:lnTo>
                  <a:pt x="2877" y="17779"/>
                </a:lnTo>
                <a:lnTo>
                  <a:pt x="0" y="29084"/>
                </a:lnTo>
                <a:lnTo>
                  <a:pt x="2348" y="40458"/>
                </a:lnTo>
                <a:lnTo>
                  <a:pt x="9922" y="50594"/>
                </a:lnTo>
                <a:lnTo>
                  <a:pt x="14810" y="53925"/>
                </a:lnTo>
                <a:lnTo>
                  <a:pt x="26606" y="58401"/>
                </a:lnTo>
                <a:lnTo>
                  <a:pt x="39220" y="59338"/>
                </a:lnTo>
                <a:lnTo>
                  <a:pt x="51319" y="56736"/>
                </a:lnTo>
                <a:close/>
              </a:path>
            </a:pathLst>
          </a:cu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16" name="object 264"/>
          <p:cNvSpPr>
            <a:spLocks/>
          </p:cNvSpPr>
          <p:nvPr/>
        </p:nvSpPr>
        <p:spPr bwMode="auto">
          <a:xfrm>
            <a:off x="6369050" y="2541588"/>
            <a:ext cx="204788" cy="166687"/>
          </a:xfrm>
          <a:custGeom>
            <a:avLst/>
            <a:gdLst>
              <a:gd name="T0" fmla="*/ 122243 w 203945"/>
              <a:gd name="T1" fmla="*/ 168158 h 165205"/>
              <a:gd name="T2" fmla="*/ 137566 w 203945"/>
              <a:gd name="T3" fmla="*/ 164871 h 165205"/>
              <a:gd name="T4" fmla="*/ 151816 w 203945"/>
              <a:gd name="T5" fmla="*/ 159807 h 165205"/>
              <a:gd name="T6" fmla="*/ 164811 w 203945"/>
              <a:gd name="T7" fmla="*/ 153114 h 165205"/>
              <a:gd name="T8" fmla="*/ 176371 w 203945"/>
              <a:gd name="T9" fmla="*/ 144945 h 165205"/>
              <a:gd name="T10" fmla="*/ 194456 w 203945"/>
              <a:gd name="T11" fmla="*/ 124764 h 165205"/>
              <a:gd name="T12" fmla="*/ 204618 w 203945"/>
              <a:gd name="T13" fmla="*/ 100457 h 165205"/>
              <a:gd name="T14" fmla="*/ 205647 w 203945"/>
              <a:gd name="T15" fmla="*/ 75988 h 165205"/>
              <a:gd name="T16" fmla="*/ 197705 w 203945"/>
              <a:gd name="T17" fmla="*/ 51149 h 165205"/>
              <a:gd name="T18" fmla="*/ 181486 w 203945"/>
              <a:gd name="T19" fmla="*/ 29835 h 165205"/>
              <a:gd name="T20" fmla="*/ 170727 w 203945"/>
              <a:gd name="T21" fmla="*/ 20915 h 165205"/>
              <a:gd name="T22" fmla="*/ 158441 w 203945"/>
              <a:gd name="T23" fmla="*/ 13375 h 165205"/>
              <a:gd name="T24" fmla="*/ 144809 w 203945"/>
              <a:gd name="T25" fmla="*/ 7382 h 165205"/>
              <a:gd name="T26" fmla="*/ 130014 w 203945"/>
              <a:gd name="T27" fmla="*/ 3104 h 165205"/>
              <a:gd name="T28" fmla="*/ 114234 w 203945"/>
              <a:gd name="T29" fmla="*/ 708 h 165205"/>
              <a:gd name="T30" fmla="*/ 92461 w 203945"/>
              <a:gd name="T31" fmla="*/ 707 h 165205"/>
              <a:gd name="T32" fmla="*/ 76911 w 203945"/>
              <a:gd name="T33" fmla="*/ 3103 h 165205"/>
              <a:gd name="T34" fmla="*/ 62232 w 203945"/>
              <a:gd name="T35" fmla="*/ 7381 h 165205"/>
              <a:gd name="T36" fmla="*/ 48627 w 203945"/>
              <a:gd name="T37" fmla="*/ 13373 h 165205"/>
              <a:gd name="T38" fmla="*/ 36296 w 203945"/>
              <a:gd name="T39" fmla="*/ 20911 h 165205"/>
              <a:gd name="T40" fmla="*/ 25444 w 203945"/>
              <a:gd name="T41" fmla="*/ 29830 h 165205"/>
              <a:gd name="T42" fmla="*/ 8981 w 203945"/>
              <a:gd name="T43" fmla="*/ 51143 h 165205"/>
              <a:gd name="T44" fmla="*/ 863 w 203945"/>
              <a:gd name="T45" fmla="*/ 75981 h 165205"/>
              <a:gd name="T46" fmla="*/ 864 w 203945"/>
              <a:gd name="T47" fmla="*/ 93879 h 165205"/>
              <a:gd name="T48" fmla="*/ 8983 w 203945"/>
              <a:gd name="T49" fmla="*/ 119008 h 165205"/>
              <a:gd name="T50" fmla="*/ 25448 w 203945"/>
              <a:gd name="T51" fmla="*/ 140305 h 165205"/>
              <a:gd name="T52" fmla="*/ 36301 w 203945"/>
              <a:gd name="T53" fmla="*/ 149149 h 165205"/>
              <a:gd name="T54" fmla="*/ 48632 w 203945"/>
              <a:gd name="T55" fmla="*/ 156589 h 165205"/>
              <a:gd name="T56" fmla="*/ 62237 w 203945"/>
              <a:gd name="T57" fmla="*/ 162477 h 165205"/>
              <a:gd name="T58" fmla="*/ 76915 w 203945"/>
              <a:gd name="T59" fmla="*/ 166665 h 165205"/>
              <a:gd name="T60" fmla="*/ 92464 w 203945"/>
              <a:gd name="T61" fmla="*/ 169001 h 165205"/>
              <a:gd name="T62" fmla="*/ 114231 w 203945"/>
              <a:gd name="T63" fmla="*/ 169001 h 16520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03945" h="165205">
                <a:moveTo>
                  <a:pt x="112827" y="164533"/>
                </a:moveTo>
                <a:lnTo>
                  <a:pt x="120740" y="163712"/>
                </a:lnTo>
                <a:lnTo>
                  <a:pt x="128410" y="162258"/>
                </a:lnTo>
                <a:lnTo>
                  <a:pt x="135874" y="160512"/>
                </a:lnTo>
                <a:lnTo>
                  <a:pt x="143023" y="158180"/>
                </a:lnTo>
                <a:lnTo>
                  <a:pt x="149949" y="155582"/>
                </a:lnTo>
                <a:lnTo>
                  <a:pt x="156486" y="152446"/>
                </a:lnTo>
                <a:lnTo>
                  <a:pt x="162784" y="149067"/>
                </a:lnTo>
                <a:lnTo>
                  <a:pt x="168621" y="145202"/>
                </a:lnTo>
                <a:lnTo>
                  <a:pt x="174202" y="141113"/>
                </a:lnTo>
                <a:lnTo>
                  <a:pt x="184021" y="131864"/>
                </a:lnTo>
                <a:lnTo>
                  <a:pt x="192065" y="121466"/>
                </a:lnTo>
                <a:lnTo>
                  <a:pt x="198151" y="110064"/>
                </a:lnTo>
                <a:lnTo>
                  <a:pt x="202102" y="97802"/>
                </a:lnTo>
                <a:lnTo>
                  <a:pt x="203945" y="82595"/>
                </a:lnTo>
                <a:lnTo>
                  <a:pt x="203117" y="73978"/>
                </a:lnTo>
                <a:lnTo>
                  <a:pt x="200308" y="61539"/>
                </a:lnTo>
                <a:lnTo>
                  <a:pt x="195274" y="49796"/>
                </a:lnTo>
                <a:lnTo>
                  <a:pt x="188197" y="38911"/>
                </a:lnTo>
                <a:lnTo>
                  <a:pt x="179254" y="29046"/>
                </a:lnTo>
                <a:lnTo>
                  <a:pt x="174205" y="24492"/>
                </a:lnTo>
                <a:lnTo>
                  <a:pt x="168627" y="20362"/>
                </a:lnTo>
                <a:lnTo>
                  <a:pt x="162788" y="16449"/>
                </a:lnTo>
                <a:lnTo>
                  <a:pt x="156492" y="13021"/>
                </a:lnTo>
                <a:lnTo>
                  <a:pt x="149952" y="9833"/>
                </a:lnTo>
                <a:lnTo>
                  <a:pt x="143028" y="7187"/>
                </a:lnTo>
                <a:lnTo>
                  <a:pt x="135876" y="4806"/>
                </a:lnTo>
                <a:lnTo>
                  <a:pt x="128415" y="3022"/>
                </a:lnTo>
                <a:lnTo>
                  <a:pt x="120740" y="1532"/>
                </a:lnTo>
                <a:lnTo>
                  <a:pt x="112830" y="690"/>
                </a:lnTo>
                <a:lnTo>
                  <a:pt x="101972" y="0"/>
                </a:lnTo>
                <a:lnTo>
                  <a:pt x="91324" y="689"/>
                </a:lnTo>
                <a:lnTo>
                  <a:pt x="83546" y="1532"/>
                </a:lnTo>
                <a:lnTo>
                  <a:pt x="75965" y="3021"/>
                </a:lnTo>
                <a:lnTo>
                  <a:pt x="68577" y="4805"/>
                </a:lnTo>
                <a:lnTo>
                  <a:pt x="61467" y="7186"/>
                </a:lnTo>
                <a:lnTo>
                  <a:pt x="54568" y="9832"/>
                </a:lnTo>
                <a:lnTo>
                  <a:pt x="48029" y="13019"/>
                </a:lnTo>
                <a:lnTo>
                  <a:pt x="41719" y="16447"/>
                </a:lnTo>
                <a:lnTo>
                  <a:pt x="35850" y="20358"/>
                </a:lnTo>
                <a:lnTo>
                  <a:pt x="30230" y="24489"/>
                </a:lnTo>
                <a:lnTo>
                  <a:pt x="25131" y="29041"/>
                </a:lnTo>
                <a:lnTo>
                  <a:pt x="16071" y="38906"/>
                </a:lnTo>
                <a:lnTo>
                  <a:pt x="8870" y="49790"/>
                </a:lnTo>
                <a:lnTo>
                  <a:pt x="3729" y="61533"/>
                </a:lnTo>
                <a:lnTo>
                  <a:pt x="851" y="73971"/>
                </a:lnTo>
                <a:lnTo>
                  <a:pt x="0" y="82595"/>
                </a:lnTo>
                <a:lnTo>
                  <a:pt x="852" y="91397"/>
                </a:lnTo>
                <a:lnTo>
                  <a:pt x="3731" y="104023"/>
                </a:lnTo>
                <a:lnTo>
                  <a:pt x="8872" y="115862"/>
                </a:lnTo>
                <a:lnTo>
                  <a:pt x="16074" y="126768"/>
                </a:lnTo>
                <a:lnTo>
                  <a:pt x="25135" y="136597"/>
                </a:lnTo>
                <a:lnTo>
                  <a:pt x="30234" y="141115"/>
                </a:lnTo>
                <a:lnTo>
                  <a:pt x="35855" y="145206"/>
                </a:lnTo>
                <a:lnTo>
                  <a:pt x="41722" y="149069"/>
                </a:lnTo>
                <a:lnTo>
                  <a:pt x="48034" y="152449"/>
                </a:lnTo>
                <a:lnTo>
                  <a:pt x="54571" y="155583"/>
                </a:lnTo>
                <a:lnTo>
                  <a:pt x="61472" y="158181"/>
                </a:lnTo>
                <a:lnTo>
                  <a:pt x="68579" y="160513"/>
                </a:lnTo>
                <a:lnTo>
                  <a:pt x="75969" y="162258"/>
                </a:lnTo>
                <a:lnTo>
                  <a:pt x="83546" y="163712"/>
                </a:lnTo>
                <a:lnTo>
                  <a:pt x="91327" y="164533"/>
                </a:lnTo>
                <a:lnTo>
                  <a:pt x="101972" y="165205"/>
                </a:lnTo>
                <a:lnTo>
                  <a:pt x="112827" y="164533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17" name="object 265"/>
          <p:cNvSpPr>
            <a:spLocks/>
          </p:cNvSpPr>
          <p:nvPr/>
        </p:nvSpPr>
        <p:spPr bwMode="auto">
          <a:xfrm>
            <a:off x="6323013" y="2492375"/>
            <a:ext cx="234950" cy="188913"/>
          </a:xfrm>
          <a:custGeom>
            <a:avLst/>
            <a:gdLst>
              <a:gd name="T0" fmla="*/ 133109 w 234888"/>
              <a:gd name="T1" fmla="*/ 187289 h 189312"/>
              <a:gd name="T2" fmla="*/ 145531 w 234888"/>
              <a:gd name="T3" fmla="*/ 185359 h 189312"/>
              <a:gd name="T4" fmla="*/ 157754 w 234888"/>
              <a:gd name="T5" fmla="*/ 182302 h 189312"/>
              <a:gd name="T6" fmla="*/ 169665 w 234888"/>
              <a:gd name="T7" fmla="*/ 178102 h 189312"/>
              <a:gd name="T8" fmla="*/ 181156 w 234888"/>
              <a:gd name="T9" fmla="*/ 172736 h 189312"/>
              <a:gd name="T10" fmla="*/ 194957 w 234888"/>
              <a:gd name="T11" fmla="*/ 164483 h 189312"/>
              <a:gd name="T12" fmla="*/ 205023 w 234888"/>
              <a:gd name="T13" fmla="*/ 156553 h 189312"/>
              <a:gd name="T14" fmla="*/ 213695 w 234888"/>
              <a:gd name="T15" fmla="*/ 147819 h 189312"/>
              <a:gd name="T16" fmla="*/ 220944 w 234888"/>
              <a:gd name="T17" fmla="*/ 138403 h 189312"/>
              <a:gd name="T18" fmla="*/ 226738 w 234888"/>
              <a:gd name="T19" fmla="*/ 128424 h 189312"/>
              <a:gd name="T20" fmla="*/ 231045 w 234888"/>
              <a:gd name="T21" fmla="*/ 118001 h 189312"/>
              <a:gd name="T22" fmla="*/ 233835 w 234888"/>
              <a:gd name="T23" fmla="*/ 107254 h 189312"/>
              <a:gd name="T24" fmla="*/ 235074 w 234888"/>
              <a:gd name="T25" fmla="*/ 96304 h 189312"/>
              <a:gd name="T26" fmla="*/ 234812 w 234888"/>
              <a:gd name="T27" fmla="*/ 87796 h 189312"/>
              <a:gd name="T28" fmla="*/ 230084 w 234888"/>
              <a:gd name="T29" fmla="*/ 82042 h 189312"/>
              <a:gd name="T30" fmla="*/ 219956 w 234888"/>
              <a:gd name="T31" fmla="*/ 72973 h 189312"/>
              <a:gd name="T32" fmla="*/ 208258 w 234888"/>
              <a:gd name="T33" fmla="*/ 65189 h 189312"/>
              <a:gd name="T34" fmla="*/ 195169 w 234888"/>
              <a:gd name="T35" fmla="*/ 58853 h 189312"/>
              <a:gd name="T36" fmla="*/ 180870 w 234888"/>
              <a:gd name="T37" fmla="*/ 54126 h 189312"/>
              <a:gd name="T38" fmla="*/ 165540 w 234888"/>
              <a:gd name="T39" fmla="*/ 51171 h 189312"/>
              <a:gd name="T40" fmla="*/ 149356 w 234888"/>
              <a:gd name="T41" fmla="*/ 50150 h 189312"/>
              <a:gd name="T42" fmla="*/ 144007 w 234888"/>
              <a:gd name="T43" fmla="*/ 50265 h 189312"/>
              <a:gd name="T44" fmla="*/ 128355 w 234888"/>
              <a:gd name="T45" fmla="*/ 51947 h 189312"/>
              <a:gd name="T46" fmla="*/ 113494 w 234888"/>
              <a:gd name="T47" fmla="*/ 55511 h 189312"/>
              <a:gd name="T48" fmla="*/ 99626 w 234888"/>
              <a:gd name="T49" fmla="*/ 60791 h 189312"/>
              <a:gd name="T50" fmla="*/ 86955 w 234888"/>
              <a:gd name="T51" fmla="*/ 67628 h 189312"/>
              <a:gd name="T52" fmla="*/ 75679 w 234888"/>
              <a:gd name="T53" fmla="*/ 75856 h 189312"/>
              <a:gd name="T54" fmla="*/ 66000 w 234888"/>
              <a:gd name="T55" fmla="*/ 85317 h 189312"/>
              <a:gd name="T56" fmla="*/ 58123 w 234888"/>
              <a:gd name="T57" fmla="*/ 95847 h 189312"/>
              <a:gd name="T58" fmla="*/ 52248 w 234888"/>
              <a:gd name="T59" fmla="*/ 107281 h 189312"/>
              <a:gd name="T60" fmla="*/ 48574 w 234888"/>
              <a:gd name="T61" fmla="*/ 119463 h 189312"/>
              <a:gd name="T62" fmla="*/ 47302 w 234888"/>
              <a:gd name="T63" fmla="*/ 132225 h 189312"/>
              <a:gd name="T64" fmla="*/ 47449 w 234888"/>
              <a:gd name="T65" fmla="*/ 136632 h 189312"/>
              <a:gd name="T66" fmla="*/ 49541 w 234888"/>
              <a:gd name="T67" fmla="*/ 149437 h 189312"/>
              <a:gd name="T68" fmla="*/ 53971 w 234888"/>
              <a:gd name="T69" fmla="*/ 161509 h 189312"/>
              <a:gd name="T70" fmla="*/ 60537 w 234888"/>
              <a:gd name="T71" fmla="*/ 172702 h 189312"/>
              <a:gd name="T72" fmla="*/ 65180 w 234888"/>
              <a:gd name="T73" fmla="*/ 178260 h 189312"/>
              <a:gd name="T74" fmla="*/ 71821 w 234888"/>
              <a:gd name="T75" fmla="*/ 180821 h 189312"/>
              <a:gd name="T76" fmla="*/ 83604 w 234888"/>
              <a:gd name="T77" fmla="*/ 184195 h 189312"/>
              <a:gd name="T78" fmla="*/ 95733 w 234888"/>
              <a:gd name="T79" fmla="*/ 186549 h 189312"/>
              <a:gd name="T80" fmla="*/ 108102 w 234888"/>
              <a:gd name="T81" fmla="*/ 187864 h 189312"/>
              <a:gd name="T82" fmla="*/ 120596 w 234888"/>
              <a:gd name="T83" fmla="*/ 188118 h 189312"/>
              <a:gd name="T84" fmla="*/ 133109 w 234888"/>
              <a:gd name="T85" fmla="*/ 187289 h 18931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34888" h="189312">
                <a:moveTo>
                  <a:pt x="133004" y="188478"/>
                </a:moveTo>
                <a:lnTo>
                  <a:pt x="145417" y="186535"/>
                </a:lnTo>
                <a:lnTo>
                  <a:pt x="157628" y="183460"/>
                </a:lnTo>
                <a:lnTo>
                  <a:pt x="169530" y="179233"/>
                </a:lnTo>
                <a:lnTo>
                  <a:pt x="181012" y="173833"/>
                </a:lnTo>
                <a:lnTo>
                  <a:pt x="194804" y="165527"/>
                </a:lnTo>
                <a:lnTo>
                  <a:pt x="204861" y="157547"/>
                </a:lnTo>
                <a:lnTo>
                  <a:pt x="213527" y="148758"/>
                </a:lnTo>
                <a:lnTo>
                  <a:pt x="220770" y="139282"/>
                </a:lnTo>
                <a:lnTo>
                  <a:pt x="226558" y="129239"/>
                </a:lnTo>
                <a:lnTo>
                  <a:pt x="230862" y="118750"/>
                </a:lnTo>
                <a:lnTo>
                  <a:pt x="233649" y="107935"/>
                </a:lnTo>
                <a:lnTo>
                  <a:pt x="234888" y="96915"/>
                </a:lnTo>
                <a:lnTo>
                  <a:pt x="234626" y="88353"/>
                </a:lnTo>
                <a:lnTo>
                  <a:pt x="229901" y="82563"/>
                </a:lnTo>
                <a:lnTo>
                  <a:pt x="219782" y="73436"/>
                </a:lnTo>
                <a:lnTo>
                  <a:pt x="208093" y="65603"/>
                </a:lnTo>
                <a:lnTo>
                  <a:pt x="195015" y="59227"/>
                </a:lnTo>
                <a:lnTo>
                  <a:pt x="180726" y="54470"/>
                </a:lnTo>
                <a:lnTo>
                  <a:pt x="165408" y="51496"/>
                </a:lnTo>
                <a:lnTo>
                  <a:pt x="149239" y="50468"/>
                </a:lnTo>
                <a:lnTo>
                  <a:pt x="143893" y="50584"/>
                </a:lnTo>
                <a:lnTo>
                  <a:pt x="128253" y="52277"/>
                </a:lnTo>
                <a:lnTo>
                  <a:pt x="113404" y="55863"/>
                </a:lnTo>
                <a:lnTo>
                  <a:pt x="99548" y="61177"/>
                </a:lnTo>
                <a:lnTo>
                  <a:pt x="86886" y="68057"/>
                </a:lnTo>
                <a:lnTo>
                  <a:pt x="75619" y="76338"/>
                </a:lnTo>
                <a:lnTo>
                  <a:pt x="65949" y="85859"/>
                </a:lnTo>
                <a:lnTo>
                  <a:pt x="58078" y="96455"/>
                </a:lnTo>
                <a:lnTo>
                  <a:pt x="52206" y="107963"/>
                </a:lnTo>
                <a:lnTo>
                  <a:pt x="48535" y="120221"/>
                </a:lnTo>
                <a:lnTo>
                  <a:pt x="47266" y="133064"/>
                </a:lnTo>
                <a:lnTo>
                  <a:pt x="47410" y="137500"/>
                </a:lnTo>
                <a:lnTo>
                  <a:pt x="49502" y="150386"/>
                </a:lnTo>
                <a:lnTo>
                  <a:pt x="53929" y="162535"/>
                </a:lnTo>
                <a:lnTo>
                  <a:pt x="60489" y="173799"/>
                </a:lnTo>
                <a:lnTo>
                  <a:pt x="65129" y="179391"/>
                </a:lnTo>
                <a:lnTo>
                  <a:pt x="71764" y="181970"/>
                </a:lnTo>
                <a:lnTo>
                  <a:pt x="83538" y="185365"/>
                </a:lnTo>
                <a:lnTo>
                  <a:pt x="95658" y="187734"/>
                </a:lnTo>
                <a:lnTo>
                  <a:pt x="108015" y="189057"/>
                </a:lnTo>
                <a:lnTo>
                  <a:pt x="120500" y="189312"/>
                </a:lnTo>
                <a:lnTo>
                  <a:pt x="133004" y="188478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18" name="object 266"/>
          <p:cNvSpPr>
            <a:spLocks/>
          </p:cNvSpPr>
          <p:nvPr/>
        </p:nvSpPr>
        <p:spPr bwMode="auto">
          <a:xfrm>
            <a:off x="6323013" y="2492375"/>
            <a:ext cx="234950" cy="188913"/>
          </a:xfrm>
          <a:custGeom>
            <a:avLst/>
            <a:gdLst>
              <a:gd name="T0" fmla="*/ 133109 w 234888"/>
              <a:gd name="T1" fmla="*/ 187289 h 189312"/>
              <a:gd name="T2" fmla="*/ 145531 w 234888"/>
              <a:gd name="T3" fmla="*/ 185359 h 189312"/>
              <a:gd name="T4" fmla="*/ 157754 w 234888"/>
              <a:gd name="T5" fmla="*/ 182302 h 189312"/>
              <a:gd name="T6" fmla="*/ 169665 w 234888"/>
              <a:gd name="T7" fmla="*/ 178102 h 189312"/>
              <a:gd name="T8" fmla="*/ 181156 w 234888"/>
              <a:gd name="T9" fmla="*/ 172736 h 189312"/>
              <a:gd name="T10" fmla="*/ 194957 w 234888"/>
              <a:gd name="T11" fmla="*/ 164483 h 189312"/>
              <a:gd name="T12" fmla="*/ 205023 w 234888"/>
              <a:gd name="T13" fmla="*/ 156553 h 189312"/>
              <a:gd name="T14" fmla="*/ 213695 w 234888"/>
              <a:gd name="T15" fmla="*/ 147819 h 189312"/>
              <a:gd name="T16" fmla="*/ 220944 w 234888"/>
              <a:gd name="T17" fmla="*/ 138403 h 189312"/>
              <a:gd name="T18" fmla="*/ 226738 w 234888"/>
              <a:gd name="T19" fmla="*/ 128424 h 189312"/>
              <a:gd name="T20" fmla="*/ 231045 w 234888"/>
              <a:gd name="T21" fmla="*/ 118001 h 189312"/>
              <a:gd name="T22" fmla="*/ 233835 w 234888"/>
              <a:gd name="T23" fmla="*/ 107254 h 189312"/>
              <a:gd name="T24" fmla="*/ 235074 w 234888"/>
              <a:gd name="T25" fmla="*/ 96304 h 189312"/>
              <a:gd name="T26" fmla="*/ 234812 w 234888"/>
              <a:gd name="T27" fmla="*/ 87796 h 189312"/>
              <a:gd name="T28" fmla="*/ 230084 w 234888"/>
              <a:gd name="T29" fmla="*/ 82042 h 189312"/>
              <a:gd name="T30" fmla="*/ 219956 w 234888"/>
              <a:gd name="T31" fmla="*/ 72973 h 189312"/>
              <a:gd name="T32" fmla="*/ 208258 w 234888"/>
              <a:gd name="T33" fmla="*/ 65189 h 189312"/>
              <a:gd name="T34" fmla="*/ 195169 w 234888"/>
              <a:gd name="T35" fmla="*/ 58853 h 189312"/>
              <a:gd name="T36" fmla="*/ 180870 w 234888"/>
              <a:gd name="T37" fmla="*/ 54126 h 189312"/>
              <a:gd name="T38" fmla="*/ 165540 w 234888"/>
              <a:gd name="T39" fmla="*/ 51171 h 189312"/>
              <a:gd name="T40" fmla="*/ 149356 w 234888"/>
              <a:gd name="T41" fmla="*/ 50150 h 189312"/>
              <a:gd name="T42" fmla="*/ 144007 w 234888"/>
              <a:gd name="T43" fmla="*/ 50265 h 189312"/>
              <a:gd name="T44" fmla="*/ 128355 w 234888"/>
              <a:gd name="T45" fmla="*/ 51947 h 189312"/>
              <a:gd name="T46" fmla="*/ 113494 w 234888"/>
              <a:gd name="T47" fmla="*/ 55511 h 189312"/>
              <a:gd name="T48" fmla="*/ 99626 w 234888"/>
              <a:gd name="T49" fmla="*/ 60791 h 189312"/>
              <a:gd name="T50" fmla="*/ 86955 w 234888"/>
              <a:gd name="T51" fmla="*/ 67628 h 189312"/>
              <a:gd name="T52" fmla="*/ 75679 w 234888"/>
              <a:gd name="T53" fmla="*/ 75856 h 189312"/>
              <a:gd name="T54" fmla="*/ 66000 w 234888"/>
              <a:gd name="T55" fmla="*/ 85317 h 189312"/>
              <a:gd name="T56" fmla="*/ 58123 w 234888"/>
              <a:gd name="T57" fmla="*/ 95847 h 189312"/>
              <a:gd name="T58" fmla="*/ 52248 w 234888"/>
              <a:gd name="T59" fmla="*/ 107281 h 189312"/>
              <a:gd name="T60" fmla="*/ 48574 w 234888"/>
              <a:gd name="T61" fmla="*/ 119463 h 189312"/>
              <a:gd name="T62" fmla="*/ 47302 w 234888"/>
              <a:gd name="T63" fmla="*/ 132225 h 189312"/>
              <a:gd name="T64" fmla="*/ 47449 w 234888"/>
              <a:gd name="T65" fmla="*/ 136632 h 189312"/>
              <a:gd name="T66" fmla="*/ 49541 w 234888"/>
              <a:gd name="T67" fmla="*/ 149437 h 189312"/>
              <a:gd name="T68" fmla="*/ 53971 w 234888"/>
              <a:gd name="T69" fmla="*/ 161509 h 189312"/>
              <a:gd name="T70" fmla="*/ 60537 w 234888"/>
              <a:gd name="T71" fmla="*/ 172702 h 189312"/>
              <a:gd name="T72" fmla="*/ 65180 w 234888"/>
              <a:gd name="T73" fmla="*/ 178260 h 189312"/>
              <a:gd name="T74" fmla="*/ 71821 w 234888"/>
              <a:gd name="T75" fmla="*/ 180821 h 189312"/>
              <a:gd name="T76" fmla="*/ 83604 w 234888"/>
              <a:gd name="T77" fmla="*/ 184195 h 189312"/>
              <a:gd name="T78" fmla="*/ 95733 w 234888"/>
              <a:gd name="T79" fmla="*/ 186549 h 189312"/>
              <a:gd name="T80" fmla="*/ 108102 w 234888"/>
              <a:gd name="T81" fmla="*/ 187864 h 189312"/>
              <a:gd name="T82" fmla="*/ 120596 w 234888"/>
              <a:gd name="T83" fmla="*/ 188118 h 189312"/>
              <a:gd name="T84" fmla="*/ 133109 w 234888"/>
              <a:gd name="T85" fmla="*/ 187289 h 18931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34888" h="189312">
                <a:moveTo>
                  <a:pt x="133004" y="188478"/>
                </a:moveTo>
                <a:lnTo>
                  <a:pt x="145417" y="186535"/>
                </a:lnTo>
                <a:lnTo>
                  <a:pt x="157628" y="183460"/>
                </a:lnTo>
                <a:lnTo>
                  <a:pt x="169530" y="179233"/>
                </a:lnTo>
                <a:lnTo>
                  <a:pt x="181012" y="173833"/>
                </a:lnTo>
                <a:lnTo>
                  <a:pt x="194804" y="165527"/>
                </a:lnTo>
                <a:lnTo>
                  <a:pt x="204861" y="157547"/>
                </a:lnTo>
                <a:lnTo>
                  <a:pt x="213527" y="148758"/>
                </a:lnTo>
                <a:lnTo>
                  <a:pt x="220770" y="139282"/>
                </a:lnTo>
                <a:lnTo>
                  <a:pt x="226558" y="129239"/>
                </a:lnTo>
                <a:lnTo>
                  <a:pt x="230862" y="118750"/>
                </a:lnTo>
                <a:lnTo>
                  <a:pt x="233649" y="107935"/>
                </a:lnTo>
                <a:lnTo>
                  <a:pt x="234888" y="96915"/>
                </a:lnTo>
                <a:lnTo>
                  <a:pt x="234626" y="88353"/>
                </a:lnTo>
                <a:lnTo>
                  <a:pt x="229901" y="82563"/>
                </a:lnTo>
                <a:lnTo>
                  <a:pt x="219782" y="73436"/>
                </a:lnTo>
                <a:lnTo>
                  <a:pt x="208093" y="65603"/>
                </a:lnTo>
                <a:lnTo>
                  <a:pt x="195015" y="59227"/>
                </a:lnTo>
                <a:lnTo>
                  <a:pt x="180726" y="54470"/>
                </a:lnTo>
                <a:lnTo>
                  <a:pt x="165408" y="51496"/>
                </a:lnTo>
                <a:lnTo>
                  <a:pt x="149239" y="50468"/>
                </a:lnTo>
                <a:lnTo>
                  <a:pt x="143893" y="50584"/>
                </a:lnTo>
                <a:lnTo>
                  <a:pt x="128253" y="52277"/>
                </a:lnTo>
                <a:lnTo>
                  <a:pt x="113404" y="55863"/>
                </a:lnTo>
                <a:lnTo>
                  <a:pt x="99548" y="61177"/>
                </a:lnTo>
                <a:lnTo>
                  <a:pt x="86886" y="68057"/>
                </a:lnTo>
                <a:lnTo>
                  <a:pt x="75619" y="76338"/>
                </a:lnTo>
                <a:lnTo>
                  <a:pt x="65949" y="85859"/>
                </a:lnTo>
                <a:lnTo>
                  <a:pt x="58078" y="96455"/>
                </a:lnTo>
                <a:lnTo>
                  <a:pt x="52206" y="107963"/>
                </a:lnTo>
                <a:lnTo>
                  <a:pt x="48535" y="120221"/>
                </a:lnTo>
                <a:lnTo>
                  <a:pt x="47266" y="133064"/>
                </a:lnTo>
                <a:lnTo>
                  <a:pt x="47410" y="137500"/>
                </a:lnTo>
                <a:lnTo>
                  <a:pt x="49502" y="150386"/>
                </a:lnTo>
                <a:lnTo>
                  <a:pt x="53929" y="162535"/>
                </a:lnTo>
                <a:lnTo>
                  <a:pt x="60489" y="173799"/>
                </a:lnTo>
                <a:lnTo>
                  <a:pt x="65129" y="179391"/>
                </a:lnTo>
                <a:lnTo>
                  <a:pt x="71764" y="181970"/>
                </a:lnTo>
                <a:lnTo>
                  <a:pt x="83538" y="185365"/>
                </a:lnTo>
                <a:lnTo>
                  <a:pt x="95658" y="187734"/>
                </a:lnTo>
                <a:lnTo>
                  <a:pt x="108015" y="189057"/>
                </a:lnTo>
                <a:lnTo>
                  <a:pt x="120500" y="189312"/>
                </a:lnTo>
                <a:lnTo>
                  <a:pt x="133004" y="188478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19" name="object 267"/>
          <p:cNvSpPr>
            <a:spLocks/>
          </p:cNvSpPr>
          <p:nvPr/>
        </p:nvSpPr>
        <p:spPr bwMode="auto">
          <a:xfrm>
            <a:off x="6323013" y="2492375"/>
            <a:ext cx="234950" cy="188913"/>
          </a:xfrm>
          <a:custGeom>
            <a:avLst/>
            <a:gdLst>
              <a:gd name="T0" fmla="*/ 133109 w 234888"/>
              <a:gd name="T1" fmla="*/ 187289 h 189312"/>
              <a:gd name="T2" fmla="*/ 145531 w 234888"/>
              <a:gd name="T3" fmla="*/ 185359 h 189312"/>
              <a:gd name="T4" fmla="*/ 157754 w 234888"/>
              <a:gd name="T5" fmla="*/ 182302 h 189312"/>
              <a:gd name="T6" fmla="*/ 169665 w 234888"/>
              <a:gd name="T7" fmla="*/ 178102 h 189312"/>
              <a:gd name="T8" fmla="*/ 181156 w 234888"/>
              <a:gd name="T9" fmla="*/ 172736 h 189312"/>
              <a:gd name="T10" fmla="*/ 194957 w 234888"/>
              <a:gd name="T11" fmla="*/ 164483 h 189312"/>
              <a:gd name="T12" fmla="*/ 205023 w 234888"/>
              <a:gd name="T13" fmla="*/ 156553 h 189312"/>
              <a:gd name="T14" fmla="*/ 213695 w 234888"/>
              <a:gd name="T15" fmla="*/ 147819 h 189312"/>
              <a:gd name="T16" fmla="*/ 220944 w 234888"/>
              <a:gd name="T17" fmla="*/ 138403 h 189312"/>
              <a:gd name="T18" fmla="*/ 226738 w 234888"/>
              <a:gd name="T19" fmla="*/ 128424 h 189312"/>
              <a:gd name="T20" fmla="*/ 231045 w 234888"/>
              <a:gd name="T21" fmla="*/ 118001 h 189312"/>
              <a:gd name="T22" fmla="*/ 233835 w 234888"/>
              <a:gd name="T23" fmla="*/ 107254 h 189312"/>
              <a:gd name="T24" fmla="*/ 235074 w 234888"/>
              <a:gd name="T25" fmla="*/ 96304 h 189312"/>
              <a:gd name="T26" fmla="*/ 234812 w 234888"/>
              <a:gd name="T27" fmla="*/ 87796 h 189312"/>
              <a:gd name="T28" fmla="*/ 230084 w 234888"/>
              <a:gd name="T29" fmla="*/ 82042 h 189312"/>
              <a:gd name="T30" fmla="*/ 219956 w 234888"/>
              <a:gd name="T31" fmla="*/ 72973 h 189312"/>
              <a:gd name="T32" fmla="*/ 208258 w 234888"/>
              <a:gd name="T33" fmla="*/ 65189 h 189312"/>
              <a:gd name="T34" fmla="*/ 195169 w 234888"/>
              <a:gd name="T35" fmla="*/ 58853 h 189312"/>
              <a:gd name="T36" fmla="*/ 180870 w 234888"/>
              <a:gd name="T37" fmla="*/ 54126 h 189312"/>
              <a:gd name="T38" fmla="*/ 165540 w 234888"/>
              <a:gd name="T39" fmla="*/ 51171 h 189312"/>
              <a:gd name="T40" fmla="*/ 149356 w 234888"/>
              <a:gd name="T41" fmla="*/ 50150 h 189312"/>
              <a:gd name="T42" fmla="*/ 144007 w 234888"/>
              <a:gd name="T43" fmla="*/ 50265 h 189312"/>
              <a:gd name="T44" fmla="*/ 128355 w 234888"/>
              <a:gd name="T45" fmla="*/ 51947 h 189312"/>
              <a:gd name="T46" fmla="*/ 113494 w 234888"/>
              <a:gd name="T47" fmla="*/ 55511 h 189312"/>
              <a:gd name="T48" fmla="*/ 99626 w 234888"/>
              <a:gd name="T49" fmla="*/ 60791 h 189312"/>
              <a:gd name="T50" fmla="*/ 86955 w 234888"/>
              <a:gd name="T51" fmla="*/ 67628 h 189312"/>
              <a:gd name="T52" fmla="*/ 75679 w 234888"/>
              <a:gd name="T53" fmla="*/ 75856 h 189312"/>
              <a:gd name="T54" fmla="*/ 66000 w 234888"/>
              <a:gd name="T55" fmla="*/ 85317 h 189312"/>
              <a:gd name="T56" fmla="*/ 58123 w 234888"/>
              <a:gd name="T57" fmla="*/ 95847 h 189312"/>
              <a:gd name="T58" fmla="*/ 52248 w 234888"/>
              <a:gd name="T59" fmla="*/ 107281 h 189312"/>
              <a:gd name="T60" fmla="*/ 48574 w 234888"/>
              <a:gd name="T61" fmla="*/ 119463 h 189312"/>
              <a:gd name="T62" fmla="*/ 47302 w 234888"/>
              <a:gd name="T63" fmla="*/ 132225 h 189312"/>
              <a:gd name="T64" fmla="*/ 47449 w 234888"/>
              <a:gd name="T65" fmla="*/ 136632 h 189312"/>
              <a:gd name="T66" fmla="*/ 49541 w 234888"/>
              <a:gd name="T67" fmla="*/ 149437 h 189312"/>
              <a:gd name="T68" fmla="*/ 53971 w 234888"/>
              <a:gd name="T69" fmla="*/ 161509 h 189312"/>
              <a:gd name="T70" fmla="*/ 60537 w 234888"/>
              <a:gd name="T71" fmla="*/ 172702 h 189312"/>
              <a:gd name="T72" fmla="*/ 65180 w 234888"/>
              <a:gd name="T73" fmla="*/ 178260 h 189312"/>
              <a:gd name="T74" fmla="*/ 71821 w 234888"/>
              <a:gd name="T75" fmla="*/ 180821 h 189312"/>
              <a:gd name="T76" fmla="*/ 83604 w 234888"/>
              <a:gd name="T77" fmla="*/ 184195 h 189312"/>
              <a:gd name="T78" fmla="*/ 95733 w 234888"/>
              <a:gd name="T79" fmla="*/ 186549 h 189312"/>
              <a:gd name="T80" fmla="*/ 108102 w 234888"/>
              <a:gd name="T81" fmla="*/ 187864 h 189312"/>
              <a:gd name="T82" fmla="*/ 120596 w 234888"/>
              <a:gd name="T83" fmla="*/ 188118 h 189312"/>
              <a:gd name="T84" fmla="*/ 133109 w 234888"/>
              <a:gd name="T85" fmla="*/ 187289 h 18931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34888" h="189312">
                <a:moveTo>
                  <a:pt x="133004" y="188478"/>
                </a:moveTo>
                <a:lnTo>
                  <a:pt x="145417" y="186535"/>
                </a:lnTo>
                <a:lnTo>
                  <a:pt x="157628" y="183460"/>
                </a:lnTo>
                <a:lnTo>
                  <a:pt x="169530" y="179233"/>
                </a:lnTo>
                <a:lnTo>
                  <a:pt x="181012" y="173833"/>
                </a:lnTo>
                <a:lnTo>
                  <a:pt x="194804" y="165527"/>
                </a:lnTo>
                <a:lnTo>
                  <a:pt x="204861" y="157547"/>
                </a:lnTo>
                <a:lnTo>
                  <a:pt x="213527" y="148758"/>
                </a:lnTo>
                <a:lnTo>
                  <a:pt x="220770" y="139282"/>
                </a:lnTo>
                <a:lnTo>
                  <a:pt x="226558" y="129239"/>
                </a:lnTo>
                <a:lnTo>
                  <a:pt x="230862" y="118750"/>
                </a:lnTo>
                <a:lnTo>
                  <a:pt x="233649" y="107935"/>
                </a:lnTo>
                <a:lnTo>
                  <a:pt x="234888" y="96915"/>
                </a:lnTo>
                <a:lnTo>
                  <a:pt x="234626" y="88353"/>
                </a:lnTo>
                <a:lnTo>
                  <a:pt x="229901" y="82563"/>
                </a:lnTo>
                <a:lnTo>
                  <a:pt x="219782" y="73436"/>
                </a:lnTo>
                <a:lnTo>
                  <a:pt x="208093" y="65603"/>
                </a:lnTo>
                <a:lnTo>
                  <a:pt x="195015" y="59227"/>
                </a:lnTo>
                <a:lnTo>
                  <a:pt x="180726" y="54470"/>
                </a:lnTo>
                <a:lnTo>
                  <a:pt x="165408" y="51496"/>
                </a:lnTo>
                <a:lnTo>
                  <a:pt x="149239" y="50468"/>
                </a:lnTo>
                <a:lnTo>
                  <a:pt x="143893" y="50584"/>
                </a:lnTo>
                <a:lnTo>
                  <a:pt x="128253" y="52277"/>
                </a:lnTo>
                <a:lnTo>
                  <a:pt x="113404" y="55863"/>
                </a:lnTo>
                <a:lnTo>
                  <a:pt x="99548" y="61177"/>
                </a:lnTo>
                <a:lnTo>
                  <a:pt x="86886" y="68057"/>
                </a:lnTo>
                <a:lnTo>
                  <a:pt x="75619" y="76338"/>
                </a:lnTo>
                <a:lnTo>
                  <a:pt x="65949" y="85859"/>
                </a:lnTo>
                <a:lnTo>
                  <a:pt x="58078" y="96455"/>
                </a:lnTo>
                <a:lnTo>
                  <a:pt x="52206" y="107963"/>
                </a:lnTo>
                <a:lnTo>
                  <a:pt x="48535" y="120221"/>
                </a:lnTo>
                <a:lnTo>
                  <a:pt x="47266" y="133064"/>
                </a:lnTo>
                <a:lnTo>
                  <a:pt x="47410" y="137500"/>
                </a:lnTo>
                <a:lnTo>
                  <a:pt x="49502" y="150386"/>
                </a:lnTo>
                <a:lnTo>
                  <a:pt x="53929" y="162535"/>
                </a:lnTo>
                <a:lnTo>
                  <a:pt x="60489" y="173799"/>
                </a:lnTo>
                <a:lnTo>
                  <a:pt x="65129" y="179391"/>
                </a:lnTo>
                <a:lnTo>
                  <a:pt x="71764" y="181970"/>
                </a:lnTo>
                <a:lnTo>
                  <a:pt x="83538" y="185365"/>
                </a:lnTo>
                <a:lnTo>
                  <a:pt x="95658" y="187734"/>
                </a:lnTo>
                <a:lnTo>
                  <a:pt x="108015" y="189057"/>
                </a:lnTo>
                <a:lnTo>
                  <a:pt x="120500" y="189312"/>
                </a:lnTo>
                <a:lnTo>
                  <a:pt x="133004" y="188478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20" name="object 268"/>
          <p:cNvSpPr>
            <a:spLocks/>
          </p:cNvSpPr>
          <p:nvPr/>
        </p:nvSpPr>
        <p:spPr bwMode="auto">
          <a:xfrm>
            <a:off x="6361113" y="2522538"/>
            <a:ext cx="157162" cy="127000"/>
          </a:xfrm>
          <a:custGeom>
            <a:avLst/>
            <a:gdLst>
              <a:gd name="T0" fmla="*/ 97547 w 156898"/>
              <a:gd name="T1" fmla="*/ 125875 h 126821"/>
              <a:gd name="T2" fmla="*/ 109942 w 156898"/>
              <a:gd name="T3" fmla="*/ 122730 h 126821"/>
              <a:gd name="T4" fmla="*/ 121881 w 156898"/>
              <a:gd name="T5" fmla="*/ 117879 h 126821"/>
              <a:gd name="T6" fmla="*/ 131019 w 156898"/>
              <a:gd name="T7" fmla="*/ 112127 h 126821"/>
              <a:gd name="T8" fmla="*/ 140666 w 156898"/>
              <a:gd name="T9" fmla="*/ 103699 h 126821"/>
              <a:gd name="T10" fmla="*/ 148229 w 156898"/>
              <a:gd name="T11" fmla="*/ 94179 h 126821"/>
              <a:gd name="T12" fmla="*/ 153634 w 156898"/>
              <a:gd name="T13" fmla="*/ 83841 h 126821"/>
              <a:gd name="T14" fmla="*/ 156812 w 156898"/>
              <a:gd name="T15" fmla="*/ 72963 h 126821"/>
              <a:gd name="T16" fmla="*/ 157691 w 156898"/>
              <a:gd name="T17" fmla="*/ 61816 h 126821"/>
              <a:gd name="T18" fmla="*/ 156201 w 156898"/>
              <a:gd name="T19" fmla="*/ 50679 h 126821"/>
              <a:gd name="T20" fmla="*/ 152271 w 156898"/>
              <a:gd name="T21" fmla="*/ 39829 h 126821"/>
              <a:gd name="T22" fmla="*/ 145831 w 156898"/>
              <a:gd name="T23" fmla="*/ 29538 h 126821"/>
              <a:gd name="T24" fmla="*/ 140338 w 156898"/>
              <a:gd name="T25" fmla="*/ 23418 h 126821"/>
              <a:gd name="T26" fmla="*/ 127486 w 156898"/>
              <a:gd name="T27" fmla="*/ 20881 h 126821"/>
              <a:gd name="T28" fmla="*/ 111237 w 156898"/>
              <a:gd name="T29" fmla="*/ 19851 h 126821"/>
              <a:gd name="T30" fmla="*/ 105863 w 156898"/>
              <a:gd name="T31" fmla="*/ 19967 h 126821"/>
              <a:gd name="T32" fmla="*/ 90143 w 156898"/>
              <a:gd name="T33" fmla="*/ 21667 h 126821"/>
              <a:gd name="T34" fmla="*/ 75220 w 156898"/>
              <a:gd name="T35" fmla="*/ 25270 h 126821"/>
              <a:gd name="T36" fmla="*/ 61294 w 156898"/>
              <a:gd name="T37" fmla="*/ 30605 h 126821"/>
              <a:gd name="T38" fmla="*/ 48567 w 156898"/>
              <a:gd name="T39" fmla="*/ 37514 h 126821"/>
              <a:gd name="T40" fmla="*/ 37243 w 156898"/>
              <a:gd name="T41" fmla="*/ 45831 h 126821"/>
              <a:gd name="T42" fmla="*/ 27525 w 156898"/>
              <a:gd name="T43" fmla="*/ 55392 h 126821"/>
              <a:gd name="T44" fmla="*/ 19614 w 156898"/>
              <a:gd name="T45" fmla="*/ 66033 h 126821"/>
              <a:gd name="T46" fmla="*/ 13712 w 156898"/>
              <a:gd name="T47" fmla="*/ 77589 h 126821"/>
              <a:gd name="T48" fmla="*/ 10023 w 156898"/>
              <a:gd name="T49" fmla="*/ 89899 h 126821"/>
              <a:gd name="T50" fmla="*/ 9644 w 156898"/>
              <a:gd name="T51" fmla="*/ 93722 h 126821"/>
              <a:gd name="T52" fmla="*/ 12738 w 156898"/>
              <a:gd name="T53" fmla="*/ 98491 h 126821"/>
              <a:gd name="T54" fmla="*/ 17608 w 156898"/>
              <a:gd name="T55" fmla="*/ 103808 h 126821"/>
              <a:gd name="T56" fmla="*/ 26661 w 156898"/>
              <a:gd name="T57" fmla="*/ 111378 h 126821"/>
              <a:gd name="T58" fmla="*/ 36891 w 156898"/>
              <a:gd name="T59" fmla="*/ 117547 h 126821"/>
              <a:gd name="T60" fmla="*/ 48067 w 156898"/>
              <a:gd name="T61" fmla="*/ 122274 h 126821"/>
              <a:gd name="T62" fmla="*/ 59954 w 156898"/>
              <a:gd name="T63" fmla="*/ 125514 h 126821"/>
              <a:gd name="T64" fmla="*/ 72318 w 156898"/>
              <a:gd name="T65" fmla="*/ 127223 h 126821"/>
              <a:gd name="T66" fmla="*/ 84928 w 156898"/>
              <a:gd name="T67" fmla="*/ 127359 h 126821"/>
              <a:gd name="T68" fmla="*/ 97547 w 156898"/>
              <a:gd name="T69" fmla="*/ 125875 h 12682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56898" h="126821">
                <a:moveTo>
                  <a:pt x="97056" y="125344"/>
                </a:moveTo>
                <a:lnTo>
                  <a:pt x="109389" y="122212"/>
                </a:lnTo>
                <a:lnTo>
                  <a:pt x="121268" y="117381"/>
                </a:lnTo>
                <a:lnTo>
                  <a:pt x="130360" y="111653"/>
                </a:lnTo>
                <a:lnTo>
                  <a:pt x="139959" y="103261"/>
                </a:lnTo>
                <a:lnTo>
                  <a:pt x="147483" y="93781"/>
                </a:lnTo>
                <a:lnTo>
                  <a:pt x="152861" y="83487"/>
                </a:lnTo>
                <a:lnTo>
                  <a:pt x="156023" y="72654"/>
                </a:lnTo>
                <a:lnTo>
                  <a:pt x="156898" y="61555"/>
                </a:lnTo>
                <a:lnTo>
                  <a:pt x="155415" y="50466"/>
                </a:lnTo>
                <a:lnTo>
                  <a:pt x="151505" y="39661"/>
                </a:lnTo>
                <a:lnTo>
                  <a:pt x="145097" y="29412"/>
                </a:lnTo>
                <a:lnTo>
                  <a:pt x="139632" y="23319"/>
                </a:lnTo>
                <a:lnTo>
                  <a:pt x="126845" y="20794"/>
                </a:lnTo>
                <a:lnTo>
                  <a:pt x="110677" y="19767"/>
                </a:lnTo>
                <a:lnTo>
                  <a:pt x="105330" y="19883"/>
                </a:lnTo>
                <a:lnTo>
                  <a:pt x="89690" y="21576"/>
                </a:lnTo>
                <a:lnTo>
                  <a:pt x="74842" y="25162"/>
                </a:lnTo>
                <a:lnTo>
                  <a:pt x="60985" y="30476"/>
                </a:lnTo>
                <a:lnTo>
                  <a:pt x="48323" y="37355"/>
                </a:lnTo>
                <a:lnTo>
                  <a:pt x="37056" y="45637"/>
                </a:lnTo>
                <a:lnTo>
                  <a:pt x="27387" y="55158"/>
                </a:lnTo>
                <a:lnTo>
                  <a:pt x="19515" y="65754"/>
                </a:lnTo>
                <a:lnTo>
                  <a:pt x="13643" y="77262"/>
                </a:lnTo>
                <a:lnTo>
                  <a:pt x="9972" y="89519"/>
                </a:lnTo>
                <a:lnTo>
                  <a:pt x="9596" y="93326"/>
                </a:lnTo>
                <a:lnTo>
                  <a:pt x="12675" y="98075"/>
                </a:lnTo>
                <a:lnTo>
                  <a:pt x="17519" y="103370"/>
                </a:lnTo>
                <a:lnTo>
                  <a:pt x="26526" y="110907"/>
                </a:lnTo>
                <a:lnTo>
                  <a:pt x="36705" y="117051"/>
                </a:lnTo>
                <a:lnTo>
                  <a:pt x="47825" y="121758"/>
                </a:lnTo>
                <a:lnTo>
                  <a:pt x="59652" y="124984"/>
                </a:lnTo>
                <a:lnTo>
                  <a:pt x="71955" y="126686"/>
                </a:lnTo>
                <a:lnTo>
                  <a:pt x="84501" y="126821"/>
                </a:lnTo>
                <a:lnTo>
                  <a:pt x="97056" y="125344"/>
                </a:lnTo>
                <a:close/>
              </a:path>
            </a:pathLst>
          </a:custGeom>
          <a:solidFill>
            <a:srgbClr val="6CB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21" name="object 269"/>
          <p:cNvSpPr>
            <a:spLocks/>
          </p:cNvSpPr>
          <p:nvPr/>
        </p:nvSpPr>
        <p:spPr bwMode="auto">
          <a:xfrm>
            <a:off x="6400800" y="2546350"/>
            <a:ext cx="77788" cy="63500"/>
          </a:xfrm>
          <a:custGeom>
            <a:avLst/>
            <a:gdLst>
              <a:gd name="T0" fmla="*/ 47468 w 78241"/>
              <a:gd name="T1" fmla="*/ 62191 h 63746"/>
              <a:gd name="T2" fmla="*/ 59261 w 78241"/>
              <a:gd name="T3" fmla="*/ 58015 h 63746"/>
              <a:gd name="T4" fmla="*/ 64516 w 78241"/>
              <a:gd name="T5" fmla="*/ 54746 h 63746"/>
              <a:gd name="T6" fmla="*/ 72857 w 78241"/>
              <a:gd name="T7" fmla="*/ 46032 h 63746"/>
              <a:gd name="T8" fmla="*/ 76890 w 78241"/>
              <a:gd name="T9" fmla="*/ 35806 h 63746"/>
              <a:gd name="T10" fmla="*/ 76354 w 78241"/>
              <a:gd name="T11" fmla="*/ 24999 h 63746"/>
              <a:gd name="T12" fmla="*/ 70988 w 78241"/>
              <a:gd name="T13" fmla="*/ 14538 h 63746"/>
              <a:gd name="T14" fmla="*/ 63865 w 78241"/>
              <a:gd name="T15" fmla="*/ 7749 h 63746"/>
              <a:gd name="T16" fmla="*/ 53428 w 78241"/>
              <a:gd name="T17" fmla="*/ 2365 h 63746"/>
              <a:gd name="T18" fmla="*/ 41647 w 78241"/>
              <a:gd name="T19" fmla="*/ 0 h 63746"/>
              <a:gd name="T20" fmla="*/ 36220 w 78241"/>
              <a:gd name="T21" fmla="*/ 364 h 63746"/>
              <a:gd name="T22" fmla="*/ 20854 w 78241"/>
              <a:gd name="T23" fmla="*/ 6041 h 63746"/>
              <a:gd name="T24" fmla="*/ 8410 w 78241"/>
              <a:gd name="T25" fmla="*/ 12841 h 63746"/>
              <a:gd name="T26" fmla="*/ 4032 w 78241"/>
              <a:gd name="T27" fmla="*/ 16967 h 63746"/>
              <a:gd name="T28" fmla="*/ 0 w 78241"/>
              <a:gd name="T29" fmla="*/ 27194 h 63746"/>
              <a:gd name="T30" fmla="*/ 536 w 78241"/>
              <a:gd name="T31" fmla="*/ 38004 h 63746"/>
              <a:gd name="T32" fmla="*/ 5902 w 78241"/>
              <a:gd name="T33" fmla="*/ 48467 h 63746"/>
              <a:gd name="T34" fmla="*/ 13018 w 78241"/>
              <a:gd name="T35" fmla="*/ 55256 h 63746"/>
              <a:gd name="T36" fmla="*/ 23453 w 78241"/>
              <a:gd name="T37" fmla="*/ 60643 h 63746"/>
              <a:gd name="T38" fmla="*/ 35234 w 78241"/>
              <a:gd name="T39" fmla="*/ 63011 h 63746"/>
              <a:gd name="T40" fmla="*/ 47468 w 78241"/>
              <a:gd name="T41" fmla="*/ 62191 h 6374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78241" h="63746">
                <a:moveTo>
                  <a:pt x="48302" y="62917"/>
                </a:moveTo>
                <a:lnTo>
                  <a:pt x="60302" y="58692"/>
                </a:lnTo>
                <a:lnTo>
                  <a:pt x="65650" y="55385"/>
                </a:lnTo>
                <a:lnTo>
                  <a:pt x="74137" y="46569"/>
                </a:lnTo>
                <a:lnTo>
                  <a:pt x="78241" y="36224"/>
                </a:lnTo>
                <a:lnTo>
                  <a:pt x="77696" y="25291"/>
                </a:lnTo>
                <a:lnTo>
                  <a:pt x="72235" y="14708"/>
                </a:lnTo>
                <a:lnTo>
                  <a:pt x="64987" y="7839"/>
                </a:lnTo>
                <a:lnTo>
                  <a:pt x="54367" y="2392"/>
                </a:lnTo>
                <a:lnTo>
                  <a:pt x="42379" y="0"/>
                </a:lnTo>
                <a:lnTo>
                  <a:pt x="36856" y="367"/>
                </a:lnTo>
                <a:lnTo>
                  <a:pt x="21220" y="6111"/>
                </a:lnTo>
                <a:lnTo>
                  <a:pt x="8558" y="12991"/>
                </a:lnTo>
                <a:lnTo>
                  <a:pt x="4103" y="17165"/>
                </a:lnTo>
                <a:lnTo>
                  <a:pt x="0" y="27511"/>
                </a:lnTo>
                <a:lnTo>
                  <a:pt x="545" y="38447"/>
                </a:lnTo>
                <a:lnTo>
                  <a:pt x="6006" y="49032"/>
                </a:lnTo>
                <a:lnTo>
                  <a:pt x="13247" y="55901"/>
                </a:lnTo>
                <a:lnTo>
                  <a:pt x="23865" y="61351"/>
                </a:lnTo>
                <a:lnTo>
                  <a:pt x="35853" y="63746"/>
                </a:lnTo>
                <a:lnTo>
                  <a:pt x="48302" y="62917"/>
                </a:lnTo>
                <a:close/>
              </a:path>
            </a:pathLst>
          </a:cu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22" name="object 270"/>
          <p:cNvSpPr>
            <a:spLocks/>
          </p:cNvSpPr>
          <p:nvPr/>
        </p:nvSpPr>
        <p:spPr bwMode="auto">
          <a:xfrm>
            <a:off x="5903913" y="3114675"/>
            <a:ext cx="528637" cy="428625"/>
          </a:xfrm>
          <a:custGeom>
            <a:avLst/>
            <a:gdLst>
              <a:gd name="T0" fmla="*/ 296208 w 529740"/>
              <a:gd name="T1" fmla="*/ 425786 h 429126"/>
              <a:gd name="T2" fmla="*/ 326280 w 529740"/>
              <a:gd name="T3" fmla="*/ 421444 h 429126"/>
              <a:gd name="T4" fmla="*/ 365422 w 529740"/>
              <a:gd name="T5" fmla="*/ 410905 h 429126"/>
              <a:gd name="T6" fmla="*/ 401603 w 529740"/>
              <a:gd name="T7" fmla="*/ 395729 h 429126"/>
              <a:gd name="T8" fmla="*/ 434271 w 529740"/>
              <a:gd name="T9" fmla="*/ 376350 h 429126"/>
              <a:gd name="T10" fmla="*/ 462872 w 529740"/>
              <a:gd name="T11" fmla="*/ 353196 h 429126"/>
              <a:gd name="T12" fmla="*/ 486856 w 529740"/>
              <a:gd name="T13" fmla="*/ 326697 h 429126"/>
              <a:gd name="T14" fmla="*/ 505668 w 529740"/>
              <a:gd name="T15" fmla="*/ 297283 h 429126"/>
              <a:gd name="T16" fmla="*/ 518753 w 529740"/>
              <a:gd name="T17" fmla="*/ 265382 h 429126"/>
              <a:gd name="T18" fmla="*/ 524700 w 529740"/>
              <a:gd name="T19" fmla="*/ 237162 h 429126"/>
              <a:gd name="T20" fmla="*/ 526438 w 529740"/>
              <a:gd name="T21" fmla="*/ 213812 h 429126"/>
              <a:gd name="T22" fmla="*/ 522977 w 529740"/>
              <a:gd name="T23" fmla="*/ 179249 h 429126"/>
              <a:gd name="T24" fmla="*/ 512960 w 529740"/>
              <a:gd name="T25" fmla="*/ 146419 h 429126"/>
              <a:gd name="T26" fmla="*/ 496943 w 529740"/>
              <a:gd name="T27" fmla="*/ 115770 h 429126"/>
              <a:gd name="T28" fmla="*/ 475477 w 529740"/>
              <a:gd name="T29" fmla="*/ 87749 h 429126"/>
              <a:gd name="T30" fmla="*/ 449115 w 529740"/>
              <a:gd name="T31" fmla="*/ 62809 h 429126"/>
              <a:gd name="T32" fmla="*/ 418410 w 529740"/>
              <a:gd name="T33" fmla="*/ 41396 h 429126"/>
              <a:gd name="T34" fmla="*/ 383917 w 529740"/>
              <a:gd name="T35" fmla="*/ 23958 h 429126"/>
              <a:gd name="T36" fmla="*/ 346187 w 529740"/>
              <a:gd name="T37" fmla="*/ 10946 h 429126"/>
              <a:gd name="T38" fmla="*/ 305772 w 529740"/>
              <a:gd name="T39" fmla="*/ 2812 h 429126"/>
              <a:gd name="T40" fmla="*/ 263228 w 529740"/>
              <a:gd name="T41" fmla="*/ 0 h 429126"/>
              <a:gd name="T42" fmla="*/ 231308 w 529740"/>
              <a:gd name="T43" fmla="*/ 1726 h 429126"/>
              <a:gd name="T44" fmla="*/ 179754 w 529740"/>
              <a:gd name="T45" fmla="*/ 10946 h 429126"/>
              <a:gd name="T46" fmla="*/ 141947 w 529740"/>
              <a:gd name="T47" fmla="*/ 23958 h 429126"/>
              <a:gd name="T48" fmla="*/ 107462 w 529740"/>
              <a:gd name="T49" fmla="*/ 41396 h 429126"/>
              <a:gd name="T50" fmla="*/ 76831 w 529740"/>
              <a:gd name="T51" fmla="*/ 62809 h 429126"/>
              <a:gd name="T52" fmla="*/ 50582 w 529740"/>
              <a:gd name="T53" fmla="*/ 87749 h 429126"/>
              <a:gd name="T54" fmla="*/ 29247 w 529740"/>
              <a:gd name="T55" fmla="*/ 115770 h 429126"/>
              <a:gd name="T56" fmla="*/ 13351 w 529740"/>
              <a:gd name="T57" fmla="*/ 146419 h 429126"/>
              <a:gd name="T58" fmla="*/ 3426 w 529740"/>
              <a:gd name="T59" fmla="*/ 179249 h 429126"/>
              <a:gd name="T60" fmla="*/ 0 w 529740"/>
              <a:gd name="T61" fmla="*/ 213812 h 429126"/>
              <a:gd name="T62" fmla="*/ 3426 w 529740"/>
              <a:gd name="T63" fmla="*/ 248634 h 429126"/>
              <a:gd name="T64" fmla="*/ 13351 w 529740"/>
              <a:gd name="T65" fmla="*/ 281616 h 429126"/>
              <a:gd name="T66" fmla="*/ 29247 w 529740"/>
              <a:gd name="T67" fmla="*/ 312328 h 429126"/>
              <a:gd name="T68" fmla="*/ 50582 w 529740"/>
              <a:gd name="T69" fmla="*/ 340338 h 429126"/>
              <a:gd name="T70" fmla="*/ 76831 w 529740"/>
              <a:gd name="T71" fmla="*/ 365218 h 429126"/>
              <a:gd name="T72" fmla="*/ 107462 w 529740"/>
              <a:gd name="T73" fmla="*/ 386539 h 429126"/>
              <a:gd name="T74" fmla="*/ 141947 w 529740"/>
              <a:gd name="T75" fmla="*/ 403869 h 429126"/>
              <a:gd name="T76" fmla="*/ 179754 w 529740"/>
              <a:gd name="T77" fmla="*/ 416780 h 429126"/>
              <a:gd name="T78" fmla="*/ 220357 w 529740"/>
              <a:gd name="T79" fmla="*/ 424842 h 429126"/>
              <a:gd name="T80" fmla="*/ 241543 w 529740"/>
              <a:gd name="T81" fmla="*/ 426920 h 429126"/>
              <a:gd name="T82" fmla="*/ 263228 w 529740"/>
              <a:gd name="T83" fmla="*/ 427625 h 42912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29740" h="429126">
                <a:moveTo>
                  <a:pt x="279230" y="428657"/>
                </a:moveTo>
                <a:lnTo>
                  <a:pt x="298066" y="427281"/>
                </a:lnTo>
                <a:lnTo>
                  <a:pt x="312643" y="425515"/>
                </a:lnTo>
                <a:lnTo>
                  <a:pt x="328327" y="422924"/>
                </a:lnTo>
                <a:lnTo>
                  <a:pt x="348358" y="418243"/>
                </a:lnTo>
                <a:lnTo>
                  <a:pt x="367714" y="412347"/>
                </a:lnTo>
                <a:lnTo>
                  <a:pt x="386325" y="405287"/>
                </a:lnTo>
                <a:lnTo>
                  <a:pt x="404122" y="397119"/>
                </a:lnTo>
                <a:lnTo>
                  <a:pt x="413914" y="391779"/>
                </a:lnTo>
                <a:lnTo>
                  <a:pt x="436995" y="377671"/>
                </a:lnTo>
                <a:lnTo>
                  <a:pt x="451932" y="366500"/>
                </a:lnTo>
                <a:lnTo>
                  <a:pt x="465776" y="354436"/>
                </a:lnTo>
                <a:lnTo>
                  <a:pt x="478459" y="341533"/>
                </a:lnTo>
                <a:lnTo>
                  <a:pt x="489910" y="327844"/>
                </a:lnTo>
                <a:lnTo>
                  <a:pt x="500060" y="313424"/>
                </a:lnTo>
                <a:lnTo>
                  <a:pt x="508839" y="298326"/>
                </a:lnTo>
                <a:lnTo>
                  <a:pt x="516178" y="282605"/>
                </a:lnTo>
                <a:lnTo>
                  <a:pt x="522007" y="266314"/>
                </a:lnTo>
                <a:lnTo>
                  <a:pt x="526257" y="249507"/>
                </a:lnTo>
                <a:lnTo>
                  <a:pt x="527991" y="237995"/>
                </a:lnTo>
                <a:lnTo>
                  <a:pt x="529299" y="223400"/>
                </a:lnTo>
                <a:lnTo>
                  <a:pt x="529740" y="214562"/>
                </a:lnTo>
                <a:lnTo>
                  <a:pt x="529299" y="205797"/>
                </a:lnTo>
                <a:lnTo>
                  <a:pt x="526257" y="179879"/>
                </a:lnTo>
                <a:lnTo>
                  <a:pt x="522007" y="163161"/>
                </a:lnTo>
                <a:lnTo>
                  <a:pt x="516178" y="146933"/>
                </a:lnTo>
                <a:lnTo>
                  <a:pt x="511591" y="137133"/>
                </a:lnTo>
                <a:lnTo>
                  <a:pt x="500060" y="116176"/>
                </a:lnTo>
                <a:lnTo>
                  <a:pt x="489910" y="101759"/>
                </a:lnTo>
                <a:lnTo>
                  <a:pt x="478459" y="88058"/>
                </a:lnTo>
                <a:lnTo>
                  <a:pt x="465776" y="75129"/>
                </a:lnTo>
                <a:lnTo>
                  <a:pt x="451932" y="63029"/>
                </a:lnTo>
                <a:lnTo>
                  <a:pt x="436995" y="51814"/>
                </a:lnTo>
                <a:lnTo>
                  <a:pt x="421035" y="41540"/>
                </a:lnTo>
                <a:lnTo>
                  <a:pt x="404122" y="32264"/>
                </a:lnTo>
                <a:lnTo>
                  <a:pt x="386325" y="24042"/>
                </a:lnTo>
                <a:lnTo>
                  <a:pt x="367714" y="16930"/>
                </a:lnTo>
                <a:lnTo>
                  <a:pt x="348358" y="10985"/>
                </a:lnTo>
                <a:lnTo>
                  <a:pt x="328327" y="6264"/>
                </a:lnTo>
                <a:lnTo>
                  <a:pt x="307690" y="2821"/>
                </a:lnTo>
                <a:lnTo>
                  <a:pt x="286518" y="714"/>
                </a:lnTo>
                <a:lnTo>
                  <a:pt x="264879" y="0"/>
                </a:lnTo>
                <a:lnTo>
                  <a:pt x="254029" y="355"/>
                </a:lnTo>
                <a:lnTo>
                  <a:pt x="232760" y="1732"/>
                </a:lnTo>
                <a:lnTo>
                  <a:pt x="200993" y="6264"/>
                </a:lnTo>
                <a:lnTo>
                  <a:pt x="180882" y="10985"/>
                </a:lnTo>
                <a:lnTo>
                  <a:pt x="161475" y="16930"/>
                </a:lnTo>
                <a:lnTo>
                  <a:pt x="142837" y="24042"/>
                </a:lnTo>
                <a:lnTo>
                  <a:pt x="125694" y="31959"/>
                </a:lnTo>
                <a:lnTo>
                  <a:pt x="108136" y="41540"/>
                </a:lnTo>
                <a:lnTo>
                  <a:pt x="92207" y="51814"/>
                </a:lnTo>
                <a:lnTo>
                  <a:pt x="77313" y="63029"/>
                </a:lnTo>
                <a:lnTo>
                  <a:pt x="63522" y="75129"/>
                </a:lnTo>
                <a:lnTo>
                  <a:pt x="50900" y="88058"/>
                </a:lnTo>
                <a:lnTo>
                  <a:pt x="39514" y="101759"/>
                </a:lnTo>
                <a:lnTo>
                  <a:pt x="29430" y="116176"/>
                </a:lnTo>
                <a:lnTo>
                  <a:pt x="20715" y="131253"/>
                </a:lnTo>
                <a:lnTo>
                  <a:pt x="13435" y="146933"/>
                </a:lnTo>
                <a:lnTo>
                  <a:pt x="7657" y="163161"/>
                </a:lnTo>
                <a:lnTo>
                  <a:pt x="3447" y="179879"/>
                </a:lnTo>
                <a:lnTo>
                  <a:pt x="872" y="197031"/>
                </a:lnTo>
                <a:lnTo>
                  <a:pt x="0" y="214562"/>
                </a:lnTo>
                <a:lnTo>
                  <a:pt x="872" y="232239"/>
                </a:lnTo>
                <a:lnTo>
                  <a:pt x="3447" y="249507"/>
                </a:lnTo>
                <a:lnTo>
                  <a:pt x="7657" y="266314"/>
                </a:lnTo>
                <a:lnTo>
                  <a:pt x="13435" y="282605"/>
                </a:lnTo>
                <a:lnTo>
                  <a:pt x="20715" y="298326"/>
                </a:lnTo>
                <a:lnTo>
                  <a:pt x="29430" y="313424"/>
                </a:lnTo>
                <a:lnTo>
                  <a:pt x="39514" y="327844"/>
                </a:lnTo>
                <a:lnTo>
                  <a:pt x="50900" y="341533"/>
                </a:lnTo>
                <a:lnTo>
                  <a:pt x="63522" y="354436"/>
                </a:lnTo>
                <a:lnTo>
                  <a:pt x="77313" y="366500"/>
                </a:lnTo>
                <a:lnTo>
                  <a:pt x="92207" y="377671"/>
                </a:lnTo>
                <a:lnTo>
                  <a:pt x="108136" y="387896"/>
                </a:lnTo>
                <a:lnTo>
                  <a:pt x="125035" y="397119"/>
                </a:lnTo>
                <a:lnTo>
                  <a:pt x="142837" y="405287"/>
                </a:lnTo>
                <a:lnTo>
                  <a:pt x="161475" y="412347"/>
                </a:lnTo>
                <a:lnTo>
                  <a:pt x="180882" y="418243"/>
                </a:lnTo>
                <a:lnTo>
                  <a:pt x="200993" y="422924"/>
                </a:lnTo>
                <a:lnTo>
                  <a:pt x="221740" y="426334"/>
                </a:lnTo>
                <a:lnTo>
                  <a:pt x="233731" y="427507"/>
                </a:lnTo>
                <a:lnTo>
                  <a:pt x="243058" y="428419"/>
                </a:lnTo>
                <a:lnTo>
                  <a:pt x="250121" y="428648"/>
                </a:lnTo>
                <a:lnTo>
                  <a:pt x="264879" y="429126"/>
                </a:lnTo>
                <a:lnTo>
                  <a:pt x="279230" y="428657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23" name="object 271"/>
          <p:cNvSpPr>
            <a:spLocks/>
          </p:cNvSpPr>
          <p:nvPr/>
        </p:nvSpPr>
        <p:spPr bwMode="auto">
          <a:xfrm>
            <a:off x="5726113" y="2959100"/>
            <a:ext cx="720725" cy="584200"/>
          </a:xfrm>
          <a:custGeom>
            <a:avLst/>
            <a:gdLst>
              <a:gd name="T0" fmla="*/ 439580 w 721576"/>
              <a:gd name="T1" fmla="*/ 576232 h 584527"/>
              <a:gd name="T2" fmla="*/ 493083 w 721576"/>
              <a:gd name="T3" fmla="*/ 562696 h 584527"/>
              <a:gd name="T4" fmla="*/ 544164 w 721576"/>
              <a:gd name="T5" fmla="*/ 542154 h 584527"/>
              <a:gd name="T6" fmla="*/ 591779 w 721576"/>
              <a:gd name="T7" fmla="*/ 514544 h 584527"/>
              <a:gd name="T8" fmla="*/ 633294 w 721576"/>
              <a:gd name="T9" fmla="*/ 481108 h 584527"/>
              <a:gd name="T10" fmla="*/ 666735 w 721576"/>
              <a:gd name="T11" fmla="*/ 443702 h 584527"/>
              <a:gd name="T12" fmla="*/ 692018 w 721576"/>
              <a:gd name="T13" fmla="*/ 403172 h 584527"/>
              <a:gd name="T14" fmla="*/ 705263 w 721576"/>
              <a:gd name="T15" fmla="*/ 368884 h 584527"/>
              <a:gd name="T16" fmla="*/ 697557 w 721576"/>
              <a:gd name="T17" fmla="*/ 317568 h 584527"/>
              <a:gd name="T18" fmla="*/ 665574 w 721576"/>
              <a:gd name="T19" fmla="*/ 256269 h 584527"/>
              <a:gd name="T20" fmla="*/ 641528 w 721576"/>
              <a:gd name="T21" fmla="*/ 229683 h 584527"/>
              <a:gd name="T22" fmla="*/ 612847 w 721576"/>
              <a:gd name="T23" fmla="*/ 206407 h 584527"/>
              <a:gd name="T24" fmla="*/ 580089 w 721576"/>
              <a:gd name="T25" fmla="*/ 186890 h 584527"/>
              <a:gd name="T26" fmla="*/ 543810 w 721576"/>
              <a:gd name="T27" fmla="*/ 171584 h 584527"/>
              <a:gd name="T28" fmla="*/ 504563 w 721576"/>
              <a:gd name="T29" fmla="*/ 160935 h 584527"/>
              <a:gd name="T30" fmla="*/ 462901 w 721576"/>
              <a:gd name="T31" fmla="*/ 155395 h 584527"/>
              <a:gd name="T32" fmla="*/ 419595 w 721576"/>
              <a:gd name="T33" fmla="*/ 155395 h 584527"/>
              <a:gd name="T34" fmla="*/ 377680 w 721576"/>
              <a:gd name="T35" fmla="*/ 160935 h 584527"/>
              <a:gd name="T36" fmla="*/ 338301 w 721576"/>
              <a:gd name="T37" fmla="*/ 171584 h 584527"/>
              <a:gd name="T38" fmla="*/ 301990 w 721576"/>
              <a:gd name="T39" fmla="*/ 186890 h 584527"/>
              <a:gd name="T40" fmla="*/ 269277 w 721576"/>
              <a:gd name="T41" fmla="*/ 206407 h 584527"/>
              <a:gd name="T42" fmla="*/ 240694 w 721576"/>
              <a:gd name="T43" fmla="*/ 229683 h 584527"/>
              <a:gd name="T44" fmla="*/ 216771 w 721576"/>
              <a:gd name="T45" fmla="*/ 256269 h 584527"/>
              <a:gd name="T46" fmla="*/ 185026 w 721576"/>
              <a:gd name="T47" fmla="*/ 317568 h 584527"/>
              <a:gd name="T48" fmla="*/ 177396 w 721576"/>
              <a:gd name="T49" fmla="*/ 368884 h 584527"/>
              <a:gd name="T50" fmla="*/ 185026 w 721576"/>
              <a:gd name="T51" fmla="*/ 420548 h 584527"/>
              <a:gd name="T52" fmla="*/ 216771 w 721576"/>
              <a:gd name="T53" fmla="*/ 481975 h 584527"/>
              <a:gd name="T54" fmla="*/ 240694 w 721576"/>
              <a:gd name="T55" fmla="*/ 508523 h 584527"/>
              <a:gd name="T56" fmla="*/ 269277 w 721576"/>
              <a:gd name="T57" fmla="*/ 531719 h 584527"/>
              <a:gd name="T58" fmla="*/ 301990 w 721576"/>
              <a:gd name="T59" fmla="*/ 551134 h 584527"/>
              <a:gd name="T60" fmla="*/ 338301 w 721576"/>
              <a:gd name="T61" fmla="*/ 566337 h 584527"/>
              <a:gd name="T62" fmla="*/ 377680 w 721576"/>
              <a:gd name="T63" fmla="*/ 576896 h 584527"/>
              <a:gd name="T64" fmla="*/ 405452 w 721576"/>
              <a:gd name="T65" fmla="*/ 580996 h 58452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1576" h="584527">
                <a:moveTo>
                  <a:pt x="413708" y="581370"/>
                </a:moveTo>
                <a:lnTo>
                  <a:pt x="441139" y="577201"/>
                </a:lnTo>
                <a:lnTo>
                  <a:pt x="468223" y="571294"/>
                </a:lnTo>
                <a:lnTo>
                  <a:pt x="494832" y="563641"/>
                </a:lnTo>
                <a:lnTo>
                  <a:pt x="520832" y="554234"/>
                </a:lnTo>
                <a:lnTo>
                  <a:pt x="546094" y="543065"/>
                </a:lnTo>
                <a:lnTo>
                  <a:pt x="570486" y="530125"/>
                </a:lnTo>
                <a:lnTo>
                  <a:pt x="593878" y="515408"/>
                </a:lnTo>
                <a:lnTo>
                  <a:pt x="615717" y="499212"/>
                </a:lnTo>
                <a:lnTo>
                  <a:pt x="635541" y="481916"/>
                </a:lnTo>
                <a:lnTo>
                  <a:pt x="653338" y="463626"/>
                </a:lnTo>
                <a:lnTo>
                  <a:pt x="669099" y="444447"/>
                </a:lnTo>
                <a:lnTo>
                  <a:pt x="682813" y="424486"/>
                </a:lnTo>
                <a:lnTo>
                  <a:pt x="694472" y="403850"/>
                </a:lnTo>
                <a:lnTo>
                  <a:pt x="704064" y="382644"/>
                </a:lnTo>
                <a:lnTo>
                  <a:pt x="707765" y="369504"/>
                </a:lnTo>
                <a:lnTo>
                  <a:pt x="706883" y="351973"/>
                </a:lnTo>
                <a:lnTo>
                  <a:pt x="700032" y="318102"/>
                </a:lnTo>
                <a:lnTo>
                  <a:pt x="686864" y="286195"/>
                </a:lnTo>
                <a:lnTo>
                  <a:pt x="667935" y="256700"/>
                </a:lnTo>
                <a:lnTo>
                  <a:pt x="656484" y="242999"/>
                </a:lnTo>
                <a:lnTo>
                  <a:pt x="643802" y="230070"/>
                </a:lnTo>
                <a:lnTo>
                  <a:pt x="629957" y="217970"/>
                </a:lnTo>
                <a:lnTo>
                  <a:pt x="615020" y="206755"/>
                </a:lnTo>
                <a:lnTo>
                  <a:pt x="599061" y="196481"/>
                </a:lnTo>
                <a:lnTo>
                  <a:pt x="582147" y="187205"/>
                </a:lnTo>
                <a:lnTo>
                  <a:pt x="564350" y="178983"/>
                </a:lnTo>
                <a:lnTo>
                  <a:pt x="545739" y="171872"/>
                </a:lnTo>
                <a:lnTo>
                  <a:pt x="526383" y="165927"/>
                </a:lnTo>
                <a:lnTo>
                  <a:pt x="506352" y="161205"/>
                </a:lnTo>
                <a:lnTo>
                  <a:pt x="485716" y="157763"/>
                </a:lnTo>
                <a:lnTo>
                  <a:pt x="464543" y="155656"/>
                </a:lnTo>
                <a:lnTo>
                  <a:pt x="442904" y="154941"/>
                </a:lnTo>
                <a:lnTo>
                  <a:pt x="421083" y="155656"/>
                </a:lnTo>
                <a:lnTo>
                  <a:pt x="399766" y="157763"/>
                </a:lnTo>
                <a:lnTo>
                  <a:pt x="379019" y="161205"/>
                </a:lnTo>
                <a:lnTo>
                  <a:pt x="358908" y="165927"/>
                </a:lnTo>
                <a:lnTo>
                  <a:pt x="339500" y="171872"/>
                </a:lnTo>
                <a:lnTo>
                  <a:pt x="320862" y="178983"/>
                </a:lnTo>
                <a:lnTo>
                  <a:pt x="303061" y="187205"/>
                </a:lnTo>
                <a:lnTo>
                  <a:pt x="286162" y="196481"/>
                </a:lnTo>
                <a:lnTo>
                  <a:pt x="270232" y="206755"/>
                </a:lnTo>
                <a:lnTo>
                  <a:pt x="255339" y="217970"/>
                </a:lnTo>
                <a:lnTo>
                  <a:pt x="241548" y="230070"/>
                </a:lnTo>
                <a:lnTo>
                  <a:pt x="228926" y="242999"/>
                </a:lnTo>
                <a:lnTo>
                  <a:pt x="217540" y="256700"/>
                </a:lnTo>
                <a:lnTo>
                  <a:pt x="198740" y="286195"/>
                </a:lnTo>
                <a:lnTo>
                  <a:pt x="185682" y="318102"/>
                </a:lnTo>
                <a:lnTo>
                  <a:pt x="178898" y="351973"/>
                </a:lnTo>
                <a:lnTo>
                  <a:pt x="178025" y="369504"/>
                </a:lnTo>
                <a:lnTo>
                  <a:pt x="178898" y="387180"/>
                </a:lnTo>
                <a:lnTo>
                  <a:pt x="185682" y="421255"/>
                </a:lnTo>
                <a:lnTo>
                  <a:pt x="198740" y="453268"/>
                </a:lnTo>
                <a:lnTo>
                  <a:pt x="217540" y="482785"/>
                </a:lnTo>
                <a:lnTo>
                  <a:pt x="228926" y="496474"/>
                </a:lnTo>
                <a:lnTo>
                  <a:pt x="241548" y="509378"/>
                </a:lnTo>
                <a:lnTo>
                  <a:pt x="255339" y="521442"/>
                </a:lnTo>
                <a:lnTo>
                  <a:pt x="270232" y="532613"/>
                </a:lnTo>
                <a:lnTo>
                  <a:pt x="286162" y="542837"/>
                </a:lnTo>
                <a:lnTo>
                  <a:pt x="303061" y="552060"/>
                </a:lnTo>
                <a:lnTo>
                  <a:pt x="320862" y="560229"/>
                </a:lnTo>
                <a:lnTo>
                  <a:pt x="339500" y="567288"/>
                </a:lnTo>
                <a:lnTo>
                  <a:pt x="358908" y="573185"/>
                </a:lnTo>
                <a:lnTo>
                  <a:pt x="379019" y="577865"/>
                </a:lnTo>
                <a:lnTo>
                  <a:pt x="399766" y="581275"/>
                </a:lnTo>
                <a:lnTo>
                  <a:pt x="406890" y="581972"/>
                </a:lnTo>
                <a:lnTo>
                  <a:pt x="413708" y="581370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24" name="object 272"/>
          <p:cNvSpPr>
            <a:spLocks/>
          </p:cNvSpPr>
          <p:nvPr/>
        </p:nvSpPr>
        <p:spPr bwMode="auto">
          <a:xfrm>
            <a:off x="5726113" y="2959100"/>
            <a:ext cx="720725" cy="584200"/>
          </a:xfrm>
          <a:custGeom>
            <a:avLst/>
            <a:gdLst>
              <a:gd name="T0" fmla="*/ 439580 w 721576"/>
              <a:gd name="T1" fmla="*/ 576232 h 584527"/>
              <a:gd name="T2" fmla="*/ 493083 w 721576"/>
              <a:gd name="T3" fmla="*/ 562696 h 584527"/>
              <a:gd name="T4" fmla="*/ 544164 w 721576"/>
              <a:gd name="T5" fmla="*/ 542154 h 584527"/>
              <a:gd name="T6" fmla="*/ 591779 w 721576"/>
              <a:gd name="T7" fmla="*/ 514544 h 584527"/>
              <a:gd name="T8" fmla="*/ 633294 w 721576"/>
              <a:gd name="T9" fmla="*/ 481108 h 584527"/>
              <a:gd name="T10" fmla="*/ 666735 w 721576"/>
              <a:gd name="T11" fmla="*/ 443702 h 584527"/>
              <a:gd name="T12" fmla="*/ 692018 w 721576"/>
              <a:gd name="T13" fmla="*/ 403172 h 584527"/>
              <a:gd name="T14" fmla="*/ 705263 w 721576"/>
              <a:gd name="T15" fmla="*/ 368884 h 584527"/>
              <a:gd name="T16" fmla="*/ 697557 w 721576"/>
              <a:gd name="T17" fmla="*/ 317568 h 584527"/>
              <a:gd name="T18" fmla="*/ 665574 w 721576"/>
              <a:gd name="T19" fmla="*/ 256269 h 584527"/>
              <a:gd name="T20" fmla="*/ 641528 w 721576"/>
              <a:gd name="T21" fmla="*/ 229683 h 584527"/>
              <a:gd name="T22" fmla="*/ 612847 w 721576"/>
              <a:gd name="T23" fmla="*/ 206407 h 584527"/>
              <a:gd name="T24" fmla="*/ 580089 w 721576"/>
              <a:gd name="T25" fmla="*/ 186890 h 584527"/>
              <a:gd name="T26" fmla="*/ 543810 w 721576"/>
              <a:gd name="T27" fmla="*/ 171584 h 584527"/>
              <a:gd name="T28" fmla="*/ 504563 w 721576"/>
              <a:gd name="T29" fmla="*/ 160935 h 584527"/>
              <a:gd name="T30" fmla="*/ 462901 w 721576"/>
              <a:gd name="T31" fmla="*/ 155395 h 584527"/>
              <a:gd name="T32" fmla="*/ 419595 w 721576"/>
              <a:gd name="T33" fmla="*/ 155395 h 584527"/>
              <a:gd name="T34" fmla="*/ 377680 w 721576"/>
              <a:gd name="T35" fmla="*/ 160935 h 584527"/>
              <a:gd name="T36" fmla="*/ 338301 w 721576"/>
              <a:gd name="T37" fmla="*/ 171584 h 584527"/>
              <a:gd name="T38" fmla="*/ 301990 w 721576"/>
              <a:gd name="T39" fmla="*/ 186890 h 584527"/>
              <a:gd name="T40" fmla="*/ 269277 w 721576"/>
              <a:gd name="T41" fmla="*/ 206407 h 584527"/>
              <a:gd name="T42" fmla="*/ 240694 w 721576"/>
              <a:gd name="T43" fmla="*/ 229683 h 584527"/>
              <a:gd name="T44" fmla="*/ 216771 w 721576"/>
              <a:gd name="T45" fmla="*/ 256269 h 584527"/>
              <a:gd name="T46" fmla="*/ 185026 w 721576"/>
              <a:gd name="T47" fmla="*/ 317568 h 584527"/>
              <a:gd name="T48" fmla="*/ 177396 w 721576"/>
              <a:gd name="T49" fmla="*/ 368884 h 584527"/>
              <a:gd name="T50" fmla="*/ 185026 w 721576"/>
              <a:gd name="T51" fmla="*/ 420548 h 584527"/>
              <a:gd name="T52" fmla="*/ 216771 w 721576"/>
              <a:gd name="T53" fmla="*/ 481975 h 584527"/>
              <a:gd name="T54" fmla="*/ 240694 w 721576"/>
              <a:gd name="T55" fmla="*/ 508523 h 584527"/>
              <a:gd name="T56" fmla="*/ 269277 w 721576"/>
              <a:gd name="T57" fmla="*/ 531719 h 584527"/>
              <a:gd name="T58" fmla="*/ 301990 w 721576"/>
              <a:gd name="T59" fmla="*/ 551134 h 584527"/>
              <a:gd name="T60" fmla="*/ 338301 w 721576"/>
              <a:gd name="T61" fmla="*/ 566337 h 584527"/>
              <a:gd name="T62" fmla="*/ 377680 w 721576"/>
              <a:gd name="T63" fmla="*/ 576896 h 584527"/>
              <a:gd name="T64" fmla="*/ 405452 w 721576"/>
              <a:gd name="T65" fmla="*/ 580996 h 58452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1576" h="584527">
                <a:moveTo>
                  <a:pt x="413708" y="581370"/>
                </a:moveTo>
                <a:lnTo>
                  <a:pt x="441139" y="577201"/>
                </a:lnTo>
                <a:lnTo>
                  <a:pt x="468223" y="571294"/>
                </a:lnTo>
                <a:lnTo>
                  <a:pt x="494832" y="563641"/>
                </a:lnTo>
                <a:lnTo>
                  <a:pt x="520832" y="554234"/>
                </a:lnTo>
                <a:lnTo>
                  <a:pt x="546094" y="543065"/>
                </a:lnTo>
                <a:lnTo>
                  <a:pt x="570486" y="530125"/>
                </a:lnTo>
                <a:lnTo>
                  <a:pt x="593878" y="515408"/>
                </a:lnTo>
                <a:lnTo>
                  <a:pt x="615717" y="499212"/>
                </a:lnTo>
                <a:lnTo>
                  <a:pt x="635541" y="481916"/>
                </a:lnTo>
                <a:lnTo>
                  <a:pt x="653338" y="463626"/>
                </a:lnTo>
                <a:lnTo>
                  <a:pt x="669099" y="444447"/>
                </a:lnTo>
                <a:lnTo>
                  <a:pt x="682813" y="424486"/>
                </a:lnTo>
                <a:lnTo>
                  <a:pt x="694472" y="403850"/>
                </a:lnTo>
                <a:lnTo>
                  <a:pt x="704064" y="382644"/>
                </a:lnTo>
                <a:lnTo>
                  <a:pt x="707765" y="369504"/>
                </a:lnTo>
                <a:lnTo>
                  <a:pt x="706883" y="351973"/>
                </a:lnTo>
                <a:lnTo>
                  <a:pt x="700032" y="318102"/>
                </a:lnTo>
                <a:lnTo>
                  <a:pt x="686864" y="286195"/>
                </a:lnTo>
                <a:lnTo>
                  <a:pt x="667935" y="256700"/>
                </a:lnTo>
                <a:lnTo>
                  <a:pt x="656484" y="242999"/>
                </a:lnTo>
                <a:lnTo>
                  <a:pt x="643802" y="230070"/>
                </a:lnTo>
                <a:lnTo>
                  <a:pt x="629957" y="217970"/>
                </a:lnTo>
                <a:lnTo>
                  <a:pt x="615020" y="206755"/>
                </a:lnTo>
                <a:lnTo>
                  <a:pt x="599061" y="196481"/>
                </a:lnTo>
                <a:lnTo>
                  <a:pt x="582147" y="187205"/>
                </a:lnTo>
                <a:lnTo>
                  <a:pt x="564350" y="178983"/>
                </a:lnTo>
                <a:lnTo>
                  <a:pt x="545739" y="171872"/>
                </a:lnTo>
                <a:lnTo>
                  <a:pt x="526383" y="165927"/>
                </a:lnTo>
                <a:lnTo>
                  <a:pt x="506352" y="161205"/>
                </a:lnTo>
                <a:lnTo>
                  <a:pt x="485716" y="157763"/>
                </a:lnTo>
                <a:lnTo>
                  <a:pt x="464543" y="155656"/>
                </a:lnTo>
                <a:lnTo>
                  <a:pt x="442904" y="154941"/>
                </a:lnTo>
                <a:lnTo>
                  <a:pt x="421083" y="155656"/>
                </a:lnTo>
                <a:lnTo>
                  <a:pt x="399766" y="157763"/>
                </a:lnTo>
                <a:lnTo>
                  <a:pt x="379019" y="161205"/>
                </a:lnTo>
                <a:lnTo>
                  <a:pt x="358908" y="165927"/>
                </a:lnTo>
                <a:lnTo>
                  <a:pt x="339500" y="171872"/>
                </a:lnTo>
                <a:lnTo>
                  <a:pt x="320862" y="178983"/>
                </a:lnTo>
                <a:lnTo>
                  <a:pt x="303061" y="187205"/>
                </a:lnTo>
                <a:lnTo>
                  <a:pt x="286162" y="196481"/>
                </a:lnTo>
                <a:lnTo>
                  <a:pt x="270232" y="206755"/>
                </a:lnTo>
                <a:lnTo>
                  <a:pt x="255339" y="217970"/>
                </a:lnTo>
                <a:lnTo>
                  <a:pt x="241548" y="230070"/>
                </a:lnTo>
                <a:lnTo>
                  <a:pt x="228926" y="242999"/>
                </a:lnTo>
                <a:lnTo>
                  <a:pt x="217540" y="256700"/>
                </a:lnTo>
                <a:lnTo>
                  <a:pt x="198740" y="286195"/>
                </a:lnTo>
                <a:lnTo>
                  <a:pt x="185682" y="318102"/>
                </a:lnTo>
                <a:lnTo>
                  <a:pt x="178898" y="351973"/>
                </a:lnTo>
                <a:lnTo>
                  <a:pt x="178025" y="369504"/>
                </a:lnTo>
                <a:lnTo>
                  <a:pt x="178898" y="387180"/>
                </a:lnTo>
                <a:lnTo>
                  <a:pt x="185682" y="421255"/>
                </a:lnTo>
                <a:lnTo>
                  <a:pt x="198740" y="453268"/>
                </a:lnTo>
                <a:lnTo>
                  <a:pt x="217540" y="482785"/>
                </a:lnTo>
                <a:lnTo>
                  <a:pt x="228926" y="496474"/>
                </a:lnTo>
                <a:lnTo>
                  <a:pt x="241548" y="509378"/>
                </a:lnTo>
                <a:lnTo>
                  <a:pt x="255339" y="521442"/>
                </a:lnTo>
                <a:lnTo>
                  <a:pt x="270232" y="532613"/>
                </a:lnTo>
                <a:lnTo>
                  <a:pt x="286162" y="542837"/>
                </a:lnTo>
                <a:lnTo>
                  <a:pt x="303061" y="552060"/>
                </a:lnTo>
                <a:lnTo>
                  <a:pt x="320862" y="560229"/>
                </a:lnTo>
                <a:lnTo>
                  <a:pt x="339500" y="567288"/>
                </a:lnTo>
                <a:lnTo>
                  <a:pt x="358908" y="573185"/>
                </a:lnTo>
                <a:lnTo>
                  <a:pt x="379019" y="577865"/>
                </a:lnTo>
                <a:lnTo>
                  <a:pt x="399766" y="581275"/>
                </a:lnTo>
                <a:lnTo>
                  <a:pt x="406890" y="581972"/>
                </a:lnTo>
                <a:lnTo>
                  <a:pt x="413708" y="581370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25" name="object 273"/>
          <p:cNvSpPr>
            <a:spLocks/>
          </p:cNvSpPr>
          <p:nvPr/>
        </p:nvSpPr>
        <p:spPr bwMode="auto">
          <a:xfrm>
            <a:off x="5726113" y="2959100"/>
            <a:ext cx="720725" cy="584200"/>
          </a:xfrm>
          <a:custGeom>
            <a:avLst/>
            <a:gdLst>
              <a:gd name="T0" fmla="*/ 439580 w 721576"/>
              <a:gd name="T1" fmla="*/ 576232 h 584527"/>
              <a:gd name="T2" fmla="*/ 493083 w 721576"/>
              <a:gd name="T3" fmla="*/ 562696 h 584527"/>
              <a:gd name="T4" fmla="*/ 544164 w 721576"/>
              <a:gd name="T5" fmla="*/ 542154 h 584527"/>
              <a:gd name="T6" fmla="*/ 591779 w 721576"/>
              <a:gd name="T7" fmla="*/ 514544 h 584527"/>
              <a:gd name="T8" fmla="*/ 633294 w 721576"/>
              <a:gd name="T9" fmla="*/ 481108 h 584527"/>
              <a:gd name="T10" fmla="*/ 666735 w 721576"/>
              <a:gd name="T11" fmla="*/ 443702 h 584527"/>
              <a:gd name="T12" fmla="*/ 692018 w 721576"/>
              <a:gd name="T13" fmla="*/ 403172 h 584527"/>
              <a:gd name="T14" fmla="*/ 705263 w 721576"/>
              <a:gd name="T15" fmla="*/ 368884 h 584527"/>
              <a:gd name="T16" fmla="*/ 697557 w 721576"/>
              <a:gd name="T17" fmla="*/ 317568 h 584527"/>
              <a:gd name="T18" fmla="*/ 665574 w 721576"/>
              <a:gd name="T19" fmla="*/ 256269 h 584527"/>
              <a:gd name="T20" fmla="*/ 641528 w 721576"/>
              <a:gd name="T21" fmla="*/ 229683 h 584527"/>
              <a:gd name="T22" fmla="*/ 612847 w 721576"/>
              <a:gd name="T23" fmla="*/ 206407 h 584527"/>
              <a:gd name="T24" fmla="*/ 580089 w 721576"/>
              <a:gd name="T25" fmla="*/ 186890 h 584527"/>
              <a:gd name="T26" fmla="*/ 543810 w 721576"/>
              <a:gd name="T27" fmla="*/ 171584 h 584527"/>
              <a:gd name="T28" fmla="*/ 504563 w 721576"/>
              <a:gd name="T29" fmla="*/ 160935 h 584527"/>
              <a:gd name="T30" fmla="*/ 462901 w 721576"/>
              <a:gd name="T31" fmla="*/ 155395 h 584527"/>
              <a:gd name="T32" fmla="*/ 419595 w 721576"/>
              <a:gd name="T33" fmla="*/ 155395 h 584527"/>
              <a:gd name="T34" fmla="*/ 377680 w 721576"/>
              <a:gd name="T35" fmla="*/ 160935 h 584527"/>
              <a:gd name="T36" fmla="*/ 338301 w 721576"/>
              <a:gd name="T37" fmla="*/ 171584 h 584527"/>
              <a:gd name="T38" fmla="*/ 301990 w 721576"/>
              <a:gd name="T39" fmla="*/ 186890 h 584527"/>
              <a:gd name="T40" fmla="*/ 269277 w 721576"/>
              <a:gd name="T41" fmla="*/ 206407 h 584527"/>
              <a:gd name="T42" fmla="*/ 240694 w 721576"/>
              <a:gd name="T43" fmla="*/ 229683 h 584527"/>
              <a:gd name="T44" fmla="*/ 216771 w 721576"/>
              <a:gd name="T45" fmla="*/ 256269 h 584527"/>
              <a:gd name="T46" fmla="*/ 185026 w 721576"/>
              <a:gd name="T47" fmla="*/ 317568 h 584527"/>
              <a:gd name="T48" fmla="*/ 177396 w 721576"/>
              <a:gd name="T49" fmla="*/ 368884 h 584527"/>
              <a:gd name="T50" fmla="*/ 185026 w 721576"/>
              <a:gd name="T51" fmla="*/ 420548 h 584527"/>
              <a:gd name="T52" fmla="*/ 216771 w 721576"/>
              <a:gd name="T53" fmla="*/ 481975 h 584527"/>
              <a:gd name="T54" fmla="*/ 240694 w 721576"/>
              <a:gd name="T55" fmla="*/ 508523 h 584527"/>
              <a:gd name="T56" fmla="*/ 269277 w 721576"/>
              <a:gd name="T57" fmla="*/ 531719 h 584527"/>
              <a:gd name="T58" fmla="*/ 301990 w 721576"/>
              <a:gd name="T59" fmla="*/ 551134 h 584527"/>
              <a:gd name="T60" fmla="*/ 338301 w 721576"/>
              <a:gd name="T61" fmla="*/ 566337 h 584527"/>
              <a:gd name="T62" fmla="*/ 377680 w 721576"/>
              <a:gd name="T63" fmla="*/ 576896 h 584527"/>
              <a:gd name="T64" fmla="*/ 405452 w 721576"/>
              <a:gd name="T65" fmla="*/ 580996 h 58452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1576" h="584527">
                <a:moveTo>
                  <a:pt x="413708" y="581370"/>
                </a:moveTo>
                <a:lnTo>
                  <a:pt x="441139" y="577201"/>
                </a:lnTo>
                <a:lnTo>
                  <a:pt x="468223" y="571294"/>
                </a:lnTo>
                <a:lnTo>
                  <a:pt x="494832" y="563641"/>
                </a:lnTo>
                <a:lnTo>
                  <a:pt x="520832" y="554234"/>
                </a:lnTo>
                <a:lnTo>
                  <a:pt x="546094" y="543065"/>
                </a:lnTo>
                <a:lnTo>
                  <a:pt x="570486" y="530125"/>
                </a:lnTo>
                <a:lnTo>
                  <a:pt x="593878" y="515408"/>
                </a:lnTo>
                <a:lnTo>
                  <a:pt x="615717" y="499212"/>
                </a:lnTo>
                <a:lnTo>
                  <a:pt x="635541" y="481916"/>
                </a:lnTo>
                <a:lnTo>
                  <a:pt x="653338" y="463626"/>
                </a:lnTo>
                <a:lnTo>
                  <a:pt x="669099" y="444447"/>
                </a:lnTo>
                <a:lnTo>
                  <a:pt x="682813" y="424486"/>
                </a:lnTo>
                <a:lnTo>
                  <a:pt x="694472" y="403850"/>
                </a:lnTo>
                <a:lnTo>
                  <a:pt x="704064" y="382644"/>
                </a:lnTo>
                <a:lnTo>
                  <a:pt x="707765" y="369504"/>
                </a:lnTo>
                <a:lnTo>
                  <a:pt x="706883" y="351973"/>
                </a:lnTo>
                <a:lnTo>
                  <a:pt x="700032" y="318102"/>
                </a:lnTo>
                <a:lnTo>
                  <a:pt x="686864" y="286195"/>
                </a:lnTo>
                <a:lnTo>
                  <a:pt x="667935" y="256700"/>
                </a:lnTo>
                <a:lnTo>
                  <a:pt x="656484" y="242999"/>
                </a:lnTo>
                <a:lnTo>
                  <a:pt x="643802" y="230070"/>
                </a:lnTo>
                <a:lnTo>
                  <a:pt x="629957" y="217970"/>
                </a:lnTo>
                <a:lnTo>
                  <a:pt x="615020" y="206755"/>
                </a:lnTo>
                <a:lnTo>
                  <a:pt x="599061" y="196481"/>
                </a:lnTo>
                <a:lnTo>
                  <a:pt x="582147" y="187205"/>
                </a:lnTo>
                <a:lnTo>
                  <a:pt x="564350" y="178983"/>
                </a:lnTo>
                <a:lnTo>
                  <a:pt x="545739" y="171872"/>
                </a:lnTo>
                <a:lnTo>
                  <a:pt x="526383" y="165927"/>
                </a:lnTo>
                <a:lnTo>
                  <a:pt x="506352" y="161205"/>
                </a:lnTo>
                <a:lnTo>
                  <a:pt x="485716" y="157763"/>
                </a:lnTo>
                <a:lnTo>
                  <a:pt x="464543" y="155656"/>
                </a:lnTo>
                <a:lnTo>
                  <a:pt x="442904" y="154941"/>
                </a:lnTo>
                <a:lnTo>
                  <a:pt x="421083" y="155656"/>
                </a:lnTo>
                <a:lnTo>
                  <a:pt x="399766" y="157763"/>
                </a:lnTo>
                <a:lnTo>
                  <a:pt x="379019" y="161205"/>
                </a:lnTo>
                <a:lnTo>
                  <a:pt x="358908" y="165927"/>
                </a:lnTo>
                <a:lnTo>
                  <a:pt x="339500" y="171872"/>
                </a:lnTo>
                <a:lnTo>
                  <a:pt x="320862" y="178983"/>
                </a:lnTo>
                <a:lnTo>
                  <a:pt x="303061" y="187205"/>
                </a:lnTo>
                <a:lnTo>
                  <a:pt x="286162" y="196481"/>
                </a:lnTo>
                <a:lnTo>
                  <a:pt x="270232" y="206755"/>
                </a:lnTo>
                <a:lnTo>
                  <a:pt x="255339" y="217970"/>
                </a:lnTo>
                <a:lnTo>
                  <a:pt x="241548" y="230070"/>
                </a:lnTo>
                <a:lnTo>
                  <a:pt x="228926" y="242999"/>
                </a:lnTo>
                <a:lnTo>
                  <a:pt x="217540" y="256700"/>
                </a:lnTo>
                <a:lnTo>
                  <a:pt x="198740" y="286195"/>
                </a:lnTo>
                <a:lnTo>
                  <a:pt x="185682" y="318102"/>
                </a:lnTo>
                <a:lnTo>
                  <a:pt x="178898" y="351973"/>
                </a:lnTo>
                <a:lnTo>
                  <a:pt x="178025" y="369504"/>
                </a:lnTo>
                <a:lnTo>
                  <a:pt x="178898" y="387180"/>
                </a:lnTo>
                <a:lnTo>
                  <a:pt x="185682" y="421255"/>
                </a:lnTo>
                <a:lnTo>
                  <a:pt x="198740" y="453268"/>
                </a:lnTo>
                <a:lnTo>
                  <a:pt x="217540" y="482785"/>
                </a:lnTo>
                <a:lnTo>
                  <a:pt x="228926" y="496474"/>
                </a:lnTo>
                <a:lnTo>
                  <a:pt x="241548" y="509378"/>
                </a:lnTo>
                <a:lnTo>
                  <a:pt x="255339" y="521442"/>
                </a:lnTo>
                <a:lnTo>
                  <a:pt x="270232" y="532613"/>
                </a:lnTo>
                <a:lnTo>
                  <a:pt x="286162" y="542837"/>
                </a:lnTo>
                <a:lnTo>
                  <a:pt x="303061" y="552060"/>
                </a:lnTo>
                <a:lnTo>
                  <a:pt x="320862" y="560229"/>
                </a:lnTo>
                <a:lnTo>
                  <a:pt x="339500" y="567288"/>
                </a:lnTo>
                <a:lnTo>
                  <a:pt x="358908" y="573185"/>
                </a:lnTo>
                <a:lnTo>
                  <a:pt x="379019" y="577865"/>
                </a:lnTo>
                <a:lnTo>
                  <a:pt x="399766" y="581275"/>
                </a:lnTo>
                <a:lnTo>
                  <a:pt x="406890" y="581972"/>
                </a:lnTo>
                <a:lnTo>
                  <a:pt x="413708" y="581370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26" name="object 274"/>
          <p:cNvSpPr>
            <a:spLocks/>
          </p:cNvSpPr>
          <p:nvPr/>
        </p:nvSpPr>
        <p:spPr bwMode="auto">
          <a:xfrm>
            <a:off x="5770563" y="2987675"/>
            <a:ext cx="649287" cy="527050"/>
          </a:xfrm>
          <a:custGeom>
            <a:avLst/>
            <a:gdLst>
              <a:gd name="T0" fmla="*/ 372319 w 649436"/>
              <a:gd name="T1" fmla="*/ 526075 h 526096"/>
              <a:gd name="T2" fmla="*/ 421270 w 649436"/>
              <a:gd name="T3" fmla="*/ 516937 h 526096"/>
              <a:gd name="T4" fmla="*/ 468475 w 649436"/>
              <a:gd name="T5" fmla="*/ 501506 h 526096"/>
              <a:gd name="T6" fmla="*/ 512980 w 649436"/>
              <a:gd name="T7" fmla="*/ 479736 h 526096"/>
              <a:gd name="T8" fmla="*/ 553654 w 649436"/>
              <a:gd name="T9" fmla="*/ 451848 h 526096"/>
              <a:gd name="T10" fmla="*/ 587610 w 649436"/>
              <a:gd name="T11" fmla="*/ 419712 h 526096"/>
              <a:gd name="T12" fmla="*/ 614177 w 649436"/>
              <a:gd name="T13" fmla="*/ 384329 h 526096"/>
              <a:gd name="T14" fmla="*/ 633301 w 649436"/>
              <a:gd name="T15" fmla="*/ 346472 h 526096"/>
              <a:gd name="T16" fmla="*/ 644922 w 649436"/>
              <a:gd name="T17" fmla="*/ 306911 h 526096"/>
              <a:gd name="T18" fmla="*/ 648580 w 649436"/>
              <a:gd name="T19" fmla="*/ 274054 h 526096"/>
              <a:gd name="T20" fmla="*/ 632643 w 649436"/>
              <a:gd name="T21" fmla="*/ 243491 h 526096"/>
              <a:gd name="T22" fmla="*/ 611057 w 649436"/>
              <a:gd name="T23" fmla="*/ 215219 h 526096"/>
              <a:gd name="T24" fmla="*/ 584548 w 649436"/>
              <a:gd name="T25" fmla="*/ 190053 h 526096"/>
              <a:gd name="T26" fmla="*/ 553672 w 649436"/>
              <a:gd name="T27" fmla="*/ 168447 h 526096"/>
              <a:gd name="T28" fmla="*/ 518986 w 649436"/>
              <a:gd name="T29" fmla="*/ 150854 h 526096"/>
              <a:gd name="T30" fmla="*/ 481046 w 649436"/>
              <a:gd name="T31" fmla="*/ 137726 h 526096"/>
              <a:gd name="T32" fmla="*/ 440405 w 649436"/>
              <a:gd name="T33" fmla="*/ 129518 h 526096"/>
              <a:gd name="T34" fmla="*/ 397623 w 649436"/>
              <a:gd name="T35" fmla="*/ 126680 h 526096"/>
              <a:gd name="T36" fmla="*/ 354515 w 649436"/>
              <a:gd name="T37" fmla="*/ 129518 h 526096"/>
              <a:gd name="T38" fmla="*/ 313684 w 649436"/>
              <a:gd name="T39" fmla="*/ 137726 h 526096"/>
              <a:gd name="T40" fmla="*/ 275666 w 649436"/>
              <a:gd name="T41" fmla="*/ 150854 h 526096"/>
              <a:gd name="T42" fmla="*/ 240989 w 649436"/>
              <a:gd name="T43" fmla="*/ 168447 h 526096"/>
              <a:gd name="T44" fmla="*/ 210187 w 649436"/>
              <a:gd name="T45" fmla="*/ 190053 h 526096"/>
              <a:gd name="T46" fmla="*/ 183792 w 649436"/>
              <a:gd name="T47" fmla="*/ 215219 h 526096"/>
              <a:gd name="T48" fmla="*/ 162337 w 649436"/>
              <a:gd name="T49" fmla="*/ 243491 h 526096"/>
              <a:gd name="T50" fmla="*/ 146351 w 649436"/>
              <a:gd name="T51" fmla="*/ 274416 h 526096"/>
              <a:gd name="T52" fmla="*/ 136372 w 649436"/>
              <a:gd name="T53" fmla="*/ 307541 h 526096"/>
              <a:gd name="T54" fmla="*/ 132924 w 649436"/>
              <a:gd name="T55" fmla="*/ 342414 h 526096"/>
              <a:gd name="T56" fmla="*/ 136372 w 649436"/>
              <a:gd name="T57" fmla="*/ 377548 h 526096"/>
              <a:gd name="T58" fmla="*/ 146351 w 649436"/>
              <a:gd name="T59" fmla="*/ 410826 h 526096"/>
              <a:gd name="T60" fmla="*/ 162337 w 649436"/>
              <a:gd name="T61" fmla="*/ 441813 h 526096"/>
              <a:gd name="T62" fmla="*/ 183792 w 649436"/>
              <a:gd name="T63" fmla="*/ 470075 h 526096"/>
              <a:gd name="T64" fmla="*/ 210187 w 649436"/>
              <a:gd name="T65" fmla="*/ 495179 h 526096"/>
              <a:gd name="T66" fmla="*/ 240989 w 649436"/>
              <a:gd name="T67" fmla="*/ 516691 h 526096"/>
              <a:gd name="T68" fmla="*/ 297696 w 649436"/>
              <a:gd name="T69" fmla="*/ 528078 h 526096"/>
              <a:gd name="T70" fmla="*/ 347483 w 649436"/>
              <a:gd name="T71" fmla="*/ 528298 h 52609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49436" h="526096">
                <a:moveTo>
                  <a:pt x="347723" y="525434"/>
                </a:moveTo>
                <a:lnTo>
                  <a:pt x="372574" y="523223"/>
                </a:lnTo>
                <a:lnTo>
                  <a:pt x="397226" y="519459"/>
                </a:lnTo>
                <a:lnTo>
                  <a:pt x="421561" y="514135"/>
                </a:lnTo>
                <a:lnTo>
                  <a:pt x="445458" y="507247"/>
                </a:lnTo>
                <a:lnTo>
                  <a:pt x="468799" y="498788"/>
                </a:lnTo>
                <a:lnTo>
                  <a:pt x="491464" y="488753"/>
                </a:lnTo>
                <a:lnTo>
                  <a:pt x="513334" y="477136"/>
                </a:lnTo>
                <a:lnTo>
                  <a:pt x="534290" y="463931"/>
                </a:lnTo>
                <a:lnTo>
                  <a:pt x="554035" y="449399"/>
                </a:lnTo>
                <a:lnTo>
                  <a:pt x="571946" y="433869"/>
                </a:lnTo>
                <a:lnTo>
                  <a:pt x="588015" y="417437"/>
                </a:lnTo>
                <a:lnTo>
                  <a:pt x="602235" y="400197"/>
                </a:lnTo>
                <a:lnTo>
                  <a:pt x="614600" y="382246"/>
                </a:lnTo>
                <a:lnTo>
                  <a:pt x="625102" y="363680"/>
                </a:lnTo>
                <a:lnTo>
                  <a:pt x="633736" y="344594"/>
                </a:lnTo>
                <a:lnTo>
                  <a:pt x="640492" y="325084"/>
                </a:lnTo>
                <a:lnTo>
                  <a:pt x="645366" y="305246"/>
                </a:lnTo>
                <a:lnTo>
                  <a:pt x="648350" y="285176"/>
                </a:lnTo>
                <a:lnTo>
                  <a:pt x="649027" y="272569"/>
                </a:lnTo>
                <a:lnTo>
                  <a:pt x="641857" y="257248"/>
                </a:lnTo>
                <a:lnTo>
                  <a:pt x="633078" y="242171"/>
                </a:lnTo>
                <a:lnTo>
                  <a:pt x="622928" y="227753"/>
                </a:lnTo>
                <a:lnTo>
                  <a:pt x="611477" y="214052"/>
                </a:lnTo>
                <a:lnTo>
                  <a:pt x="598794" y="201123"/>
                </a:lnTo>
                <a:lnTo>
                  <a:pt x="584950" y="189023"/>
                </a:lnTo>
                <a:lnTo>
                  <a:pt x="570013" y="177808"/>
                </a:lnTo>
                <a:lnTo>
                  <a:pt x="554053" y="167534"/>
                </a:lnTo>
                <a:lnTo>
                  <a:pt x="537140" y="158258"/>
                </a:lnTo>
                <a:lnTo>
                  <a:pt x="519343" y="150036"/>
                </a:lnTo>
                <a:lnTo>
                  <a:pt x="500731" y="142925"/>
                </a:lnTo>
                <a:lnTo>
                  <a:pt x="481376" y="136980"/>
                </a:lnTo>
                <a:lnTo>
                  <a:pt x="461345" y="132258"/>
                </a:lnTo>
                <a:lnTo>
                  <a:pt x="440708" y="128816"/>
                </a:lnTo>
                <a:lnTo>
                  <a:pt x="419535" y="126709"/>
                </a:lnTo>
                <a:lnTo>
                  <a:pt x="397896" y="125994"/>
                </a:lnTo>
                <a:lnTo>
                  <a:pt x="376076" y="126709"/>
                </a:lnTo>
                <a:lnTo>
                  <a:pt x="354758" y="128816"/>
                </a:lnTo>
                <a:lnTo>
                  <a:pt x="334011" y="132258"/>
                </a:lnTo>
                <a:lnTo>
                  <a:pt x="313900" y="136980"/>
                </a:lnTo>
                <a:lnTo>
                  <a:pt x="294492" y="142925"/>
                </a:lnTo>
                <a:lnTo>
                  <a:pt x="275855" y="150036"/>
                </a:lnTo>
                <a:lnTo>
                  <a:pt x="258053" y="158258"/>
                </a:lnTo>
                <a:lnTo>
                  <a:pt x="241154" y="167534"/>
                </a:lnTo>
                <a:lnTo>
                  <a:pt x="225225" y="177808"/>
                </a:lnTo>
                <a:lnTo>
                  <a:pt x="210331" y="189023"/>
                </a:lnTo>
                <a:lnTo>
                  <a:pt x="196540" y="201123"/>
                </a:lnTo>
                <a:lnTo>
                  <a:pt x="183918" y="214052"/>
                </a:lnTo>
                <a:lnTo>
                  <a:pt x="172532" y="227753"/>
                </a:lnTo>
                <a:lnTo>
                  <a:pt x="162448" y="242171"/>
                </a:lnTo>
                <a:lnTo>
                  <a:pt x="153732" y="257248"/>
                </a:lnTo>
                <a:lnTo>
                  <a:pt x="146453" y="272928"/>
                </a:lnTo>
                <a:lnTo>
                  <a:pt x="140674" y="289155"/>
                </a:lnTo>
                <a:lnTo>
                  <a:pt x="136465" y="305873"/>
                </a:lnTo>
                <a:lnTo>
                  <a:pt x="133890" y="323026"/>
                </a:lnTo>
                <a:lnTo>
                  <a:pt x="133017" y="340557"/>
                </a:lnTo>
                <a:lnTo>
                  <a:pt x="133890" y="358233"/>
                </a:lnTo>
                <a:lnTo>
                  <a:pt x="136465" y="375502"/>
                </a:lnTo>
                <a:lnTo>
                  <a:pt x="140674" y="392308"/>
                </a:lnTo>
                <a:lnTo>
                  <a:pt x="146453" y="408599"/>
                </a:lnTo>
                <a:lnTo>
                  <a:pt x="153732" y="424321"/>
                </a:lnTo>
                <a:lnTo>
                  <a:pt x="162448" y="439418"/>
                </a:lnTo>
                <a:lnTo>
                  <a:pt x="172532" y="453838"/>
                </a:lnTo>
                <a:lnTo>
                  <a:pt x="183918" y="467527"/>
                </a:lnTo>
                <a:lnTo>
                  <a:pt x="196540" y="480431"/>
                </a:lnTo>
                <a:lnTo>
                  <a:pt x="210331" y="492495"/>
                </a:lnTo>
                <a:lnTo>
                  <a:pt x="225225" y="503666"/>
                </a:lnTo>
                <a:lnTo>
                  <a:pt x="241154" y="513890"/>
                </a:lnTo>
                <a:lnTo>
                  <a:pt x="273168" y="522800"/>
                </a:lnTo>
                <a:lnTo>
                  <a:pt x="297900" y="525216"/>
                </a:lnTo>
                <a:lnTo>
                  <a:pt x="322792" y="526096"/>
                </a:lnTo>
                <a:lnTo>
                  <a:pt x="347723" y="525434"/>
                </a:lnTo>
                <a:close/>
              </a:path>
            </a:pathLst>
          </a:custGeom>
          <a:solidFill>
            <a:srgbClr val="1588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27" name="object 275"/>
          <p:cNvSpPr>
            <a:spLocks/>
          </p:cNvSpPr>
          <p:nvPr/>
        </p:nvSpPr>
        <p:spPr bwMode="auto">
          <a:xfrm>
            <a:off x="5807075" y="3017838"/>
            <a:ext cx="576263" cy="466725"/>
          </a:xfrm>
          <a:custGeom>
            <a:avLst/>
            <a:gdLst>
              <a:gd name="T0" fmla="*/ 329903 w 577075"/>
              <a:gd name="T1" fmla="*/ 462727 h 467481"/>
              <a:gd name="T2" fmla="*/ 373411 w 577075"/>
              <a:gd name="T3" fmla="*/ 454720 h 467481"/>
              <a:gd name="T4" fmla="*/ 415377 w 577075"/>
              <a:gd name="T5" fmla="*/ 441124 h 467481"/>
              <a:gd name="T6" fmla="*/ 454962 w 577075"/>
              <a:gd name="T7" fmla="*/ 421869 h 467481"/>
              <a:gd name="T8" fmla="*/ 490815 w 577075"/>
              <a:gd name="T9" fmla="*/ 397148 h 467481"/>
              <a:gd name="T10" fmla="*/ 520518 w 577075"/>
              <a:gd name="T11" fmla="*/ 368747 h 467481"/>
              <a:gd name="T12" fmla="*/ 543839 w 577075"/>
              <a:gd name="T13" fmla="*/ 337564 h 467481"/>
              <a:gd name="T14" fmla="*/ 560691 w 577075"/>
              <a:gd name="T15" fmla="*/ 304270 h 467481"/>
              <a:gd name="T16" fmla="*/ 570986 w 577075"/>
              <a:gd name="T17" fmla="*/ 269528 h 467481"/>
              <a:gd name="T18" fmla="*/ 574642 w 577075"/>
              <a:gd name="T19" fmla="*/ 234005 h 467481"/>
              <a:gd name="T20" fmla="*/ 571567 w 577075"/>
              <a:gd name="T21" fmla="*/ 198366 h 467481"/>
              <a:gd name="T22" fmla="*/ 546457 w 577075"/>
              <a:gd name="T23" fmla="*/ 158943 h 467481"/>
              <a:gd name="T24" fmla="*/ 515689 w 577075"/>
              <a:gd name="T25" fmla="*/ 137557 h 467481"/>
              <a:gd name="T26" fmla="*/ 481126 w 577075"/>
              <a:gd name="T27" fmla="*/ 120144 h 467481"/>
              <a:gd name="T28" fmla="*/ 443318 w 577075"/>
              <a:gd name="T29" fmla="*/ 107151 h 467481"/>
              <a:gd name="T30" fmla="*/ 402823 w 577075"/>
              <a:gd name="T31" fmla="*/ 99026 h 467481"/>
              <a:gd name="T32" fmla="*/ 360191 w 577075"/>
              <a:gd name="T33" fmla="*/ 96219 h 467481"/>
              <a:gd name="T34" fmla="*/ 317235 w 577075"/>
              <a:gd name="T35" fmla="*/ 99026 h 467481"/>
              <a:gd name="T36" fmla="*/ 276549 w 577075"/>
              <a:gd name="T37" fmla="*/ 107151 h 467481"/>
              <a:gd name="T38" fmla="*/ 238664 w 577075"/>
              <a:gd name="T39" fmla="*/ 120144 h 467481"/>
              <a:gd name="T40" fmla="*/ 204110 w 577075"/>
              <a:gd name="T41" fmla="*/ 137557 h 467481"/>
              <a:gd name="T42" fmla="*/ 173417 w 577075"/>
              <a:gd name="T43" fmla="*/ 158943 h 467481"/>
              <a:gd name="T44" fmla="*/ 147115 w 577075"/>
              <a:gd name="T45" fmla="*/ 183850 h 467481"/>
              <a:gd name="T46" fmla="*/ 125736 w 577075"/>
              <a:gd name="T47" fmla="*/ 211832 h 467481"/>
              <a:gd name="T48" fmla="*/ 109807 w 577075"/>
              <a:gd name="T49" fmla="*/ 242440 h 467481"/>
              <a:gd name="T50" fmla="*/ 99862 w 577075"/>
              <a:gd name="T51" fmla="*/ 275226 h 467481"/>
              <a:gd name="T52" fmla="*/ 96429 w 577075"/>
              <a:gd name="T53" fmla="*/ 309741 h 467481"/>
              <a:gd name="T54" fmla="*/ 99862 w 577075"/>
              <a:gd name="T55" fmla="*/ 344517 h 467481"/>
              <a:gd name="T56" fmla="*/ 109807 w 577075"/>
              <a:gd name="T57" fmla="*/ 377456 h 467481"/>
              <a:gd name="T58" fmla="*/ 125736 w 577075"/>
              <a:gd name="T59" fmla="*/ 408125 h 467481"/>
              <a:gd name="T60" fmla="*/ 146675 w 577075"/>
              <a:gd name="T61" fmla="*/ 435567 h 467481"/>
              <a:gd name="T62" fmla="*/ 198513 w 577075"/>
              <a:gd name="T63" fmla="*/ 453919 h 467481"/>
              <a:gd name="T64" fmla="*/ 241617 w 577075"/>
              <a:gd name="T65" fmla="*/ 462257 h 467481"/>
              <a:gd name="T66" fmla="*/ 285692 w 577075"/>
              <a:gd name="T67" fmla="*/ 465216 h 46748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77075" h="467481">
                <a:moveTo>
                  <a:pt x="309137" y="466919"/>
                </a:moveTo>
                <a:lnTo>
                  <a:pt x="331300" y="464980"/>
                </a:lnTo>
                <a:lnTo>
                  <a:pt x="353287" y="461655"/>
                </a:lnTo>
                <a:lnTo>
                  <a:pt x="374992" y="456934"/>
                </a:lnTo>
                <a:lnTo>
                  <a:pt x="396310" y="450810"/>
                </a:lnTo>
                <a:lnTo>
                  <a:pt x="417135" y="443272"/>
                </a:lnTo>
                <a:lnTo>
                  <a:pt x="437363" y="434312"/>
                </a:lnTo>
                <a:lnTo>
                  <a:pt x="456888" y="423922"/>
                </a:lnTo>
                <a:lnTo>
                  <a:pt x="475604" y="412093"/>
                </a:lnTo>
                <a:lnTo>
                  <a:pt x="492894" y="399080"/>
                </a:lnTo>
                <a:lnTo>
                  <a:pt x="508603" y="385201"/>
                </a:lnTo>
                <a:lnTo>
                  <a:pt x="522721" y="370541"/>
                </a:lnTo>
                <a:lnTo>
                  <a:pt x="535237" y="355182"/>
                </a:lnTo>
                <a:lnTo>
                  <a:pt x="546140" y="339208"/>
                </a:lnTo>
                <a:lnTo>
                  <a:pt x="555420" y="322703"/>
                </a:lnTo>
                <a:lnTo>
                  <a:pt x="563064" y="305751"/>
                </a:lnTo>
                <a:lnTo>
                  <a:pt x="569063" y="288436"/>
                </a:lnTo>
                <a:lnTo>
                  <a:pt x="573404" y="270840"/>
                </a:lnTo>
                <a:lnTo>
                  <a:pt x="576079" y="253048"/>
                </a:lnTo>
                <a:lnTo>
                  <a:pt x="577075" y="235144"/>
                </a:lnTo>
                <a:lnTo>
                  <a:pt x="576381" y="217210"/>
                </a:lnTo>
                <a:lnTo>
                  <a:pt x="573987" y="199331"/>
                </a:lnTo>
                <a:lnTo>
                  <a:pt x="569882" y="181591"/>
                </a:lnTo>
                <a:lnTo>
                  <a:pt x="548770" y="159716"/>
                </a:lnTo>
                <a:lnTo>
                  <a:pt x="533833" y="148501"/>
                </a:lnTo>
                <a:lnTo>
                  <a:pt x="517873" y="138227"/>
                </a:lnTo>
                <a:lnTo>
                  <a:pt x="500960" y="128951"/>
                </a:lnTo>
                <a:lnTo>
                  <a:pt x="483163" y="120729"/>
                </a:lnTo>
                <a:lnTo>
                  <a:pt x="464551" y="113617"/>
                </a:lnTo>
                <a:lnTo>
                  <a:pt x="445195" y="107673"/>
                </a:lnTo>
                <a:lnTo>
                  <a:pt x="425164" y="102951"/>
                </a:lnTo>
                <a:lnTo>
                  <a:pt x="404528" y="99508"/>
                </a:lnTo>
                <a:lnTo>
                  <a:pt x="383355" y="97401"/>
                </a:lnTo>
                <a:lnTo>
                  <a:pt x="361716" y="96687"/>
                </a:lnTo>
                <a:lnTo>
                  <a:pt x="339895" y="97401"/>
                </a:lnTo>
                <a:lnTo>
                  <a:pt x="318578" y="99508"/>
                </a:lnTo>
                <a:lnTo>
                  <a:pt x="297831" y="102951"/>
                </a:lnTo>
                <a:lnTo>
                  <a:pt x="277720" y="107673"/>
                </a:lnTo>
                <a:lnTo>
                  <a:pt x="258312" y="113617"/>
                </a:lnTo>
                <a:lnTo>
                  <a:pt x="239674" y="120729"/>
                </a:lnTo>
                <a:lnTo>
                  <a:pt x="221873" y="128951"/>
                </a:lnTo>
                <a:lnTo>
                  <a:pt x="204974" y="138227"/>
                </a:lnTo>
                <a:lnTo>
                  <a:pt x="189044" y="148501"/>
                </a:lnTo>
                <a:lnTo>
                  <a:pt x="174151" y="159716"/>
                </a:lnTo>
                <a:lnTo>
                  <a:pt x="160360" y="171816"/>
                </a:lnTo>
                <a:lnTo>
                  <a:pt x="147738" y="184745"/>
                </a:lnTo>
                <a:lnTo>
                  <a:pt x="136352" y="198446"/>
                </a:lnTo>
                <a:lnTo>
                  <a:pt x="126268" y="212863"/>
                </a:lnTo>
                <a:lnTo>
                  <a:pt x="117552" y="227940"/>
                </a:lnTo>
                <a:lnTo>
                  <a:pt x="110272" y="243620"/>
                </a:lnTo>
                <a:lnTo>
                  <a:pt x="104494" y="259848"/>
                </a:lnTo>
                <a:lnTo>
                  <a:pt x="100285" y="276566"/>
                </a:lnTo>
                <a:lnTo>
                  <a:pt x="97710" y="293719"/>
                </a:lnTo>
                <a:lnTo>
                  <a:pt x="96837" y="311249"/>
                </a:lnTo>
                <a:lnTo>
                  <a:pt x="97710" y="328926"/>
                </a:lnTo>
                <a:lnTo>
                  <a:pt x="100285" y="346194"/>
                </a:lnTo>
                <a:lnTo>
                  <a:pt x="104494" y="363001"/>
                </a:lnTo>
                <a:lnTo>
                  <a:pt x="110272" y="379292"/>
                </a:lnTo>
                <a:lnTo>
                  <a:pt x="117552" y="395013"/>
                </a:lnTo>
                <a:lnTo>
                  <a:pt x="126268" y="410111"/>
                </a:lnTo>
                <a:lnTo>
                  <a:pt x="136352" y="424531"/>
                </a:lnTo>
                <a:lnTo>
                  <a:pt x="147296" y="437688"/>
                </a:lnTo>
                <a:lnTo>
                  <a:pt x="178341" y="449935"/>
                </a:lnTo>
                <a:lnTo>
                  <a:pt x="199354" y="456128"/>
                </a:lnTo>
                <a:lnTo>
                  <a:pt x="220822" y="460988"/>
                </a:lnTo>
                <a:lnTo>
                  <a:pt x="242639" y="464507"/>
                </a:lnTo>
                <a:lnTo>
                  <a:pt x="264701" y="466674"/>
                </a:lnTo>
                <a:lnTo>
                  <a:pt x="286902" y="467481"/>
                </a:lnTo>
                <a:lnTo>
                  <a:pt x="309137" y="466919"/>
                </a:lnTo>
                <a:close/>
              </a:path>
            </a:pathLst>
          </a:custGeom>
          <a:solidFill>
            <a:srgbClr val="2C9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28" name="object 276"/>
          <p:cNvSpPr>
            <a:spLocks/>
          </p:cNvSpPr>
          <p:nvPr/>
        </p:nvSpPr>
        <p:spPr bwMode="auto">
          <a:xfrm>
            <a:off x="5842000" y="3046413"/>
            <a:ext cx="504825" cy="409575"/>
          </a:xfrm>
          <a:custGeom>
            <a:avLst/>
            <a:gdLst>
              <a:gd name="T0" fmla="*/ 290035 w 504832"/>
              <a:gd name="T1" fmla="*/ 408610 h 408947"/>
              <a:gd name="T2" fmla="*/ 328197 w 504832"/>
              <a:gd name="T3" fmla="*/ 401520 h 408947"/>
              <a:gd name="T4" fmla="*/ 364971 w 504832"/>
              <a:gd name="T5" fmla="*/ 389516 h 408947"/>
              <a:gd name="T6" fmla="*/ 399604 w 504832"/>
              <a:gd name="T7" fmla="*/ 372547 h 408947"/>
              <a:gd name="T8" fmla="*/ 431083 w 504832"/>
              <a:gd name="T9" fmla="*/ 350784 h 408947"/>
              <a:gd name="T10" fmla="*/ 457270 w 504832"/>
              <a:gd name="T11" fmla="*/ 325757 h 408947"/>
              <a:gd name="T12" fmla="*/ 477798 w 504832"/>
              <a:gd name="T13" fmla="*/ 298261 h 408947"/>
              <a:gd name="T14" fmla="*/ 492608 w 504832"/>
              <a:gd name="T15" fmla="*/ 268889 h 408947"/>
              <a:gd name="T16" fmla="*/ 501633 w 504832"/>
              <a:gd name="T17" fmla="*/ 238236 h 408947"/>
              <a:gd name="T18" fmla="*/ 504811 w 504832"/>
              <a:gd name="T19" fmla="*/ 206898 h 408947"/>
              <a:gd name="T20" fmla="*/ 502076 w 504832"/>
              <a:gd name="T21" fmla="*/ 175470 h 408947"/>
              <a:gd name="T22" fmla="*/ 493365 w 504832"/>
              <a:gd name="T23" fmla="*/ 144545 h 408947"/>
              <a:gd name="T24" fmla="*/ 478616 w 504832"/>
              <a:gd name="T25" fmla="*/ 114721 h 408947"/>
              <a:gd name="T26" fmla="*/ 447293 w 504832"/>
              <a:gd name="T27" fmla="*/ 92101 h 408947"/>
              <a:gd name="T28" fmla="*/ 409326 w 504832"/>
              <a:gd name="T29" fmla="*/ 78985 h 408947"/>
              <a:gd name="T30" fmla="*/ 368662 w 504832"/>
              <a:gd name="T31" fmla="*/ 70782 h 408947"/>
              <a:gd name="T32" fmla="*/ 325850 w 504832"/>
              <a:gd name="T33" fmla="*/ 67948 h 408947"/>
              <a:gd name="T34" fmla="*/ 282715 w 504832"/>
              <a:gd name="T35" fmla="*/ 70782 h 408947"/>
              <a:gd name="T36" fmla="*/ 241860 w 504832"/>
              <a:gd name="T37" fmla="*/ 78985 h 408947"/>
              <a:gd name="T38" fmla="*/ 203814 w 504832"/>
              <a:gd name="T39" fmla="*/ 92101 h 408947"/>
              <a:gd name="T40" fmla="*/ 169117 w 504832"/>
              <a:gd name="T41" fmla="*/ 109680 h 408947"/>
              <a:gd name="T42" fmla="*/ 138294 w 504832"/>
              <a:gd name="T43" fmla="*/ 131268 h 408947"/>
              <a:gd name="T44" fmla="*/ 111881 w 504832"/>
              <a:gd name="T45" fmla="*/ 156412 h 408947"/>
              <a:gd name="T46" fmla="*/ 90414 w 504832"/>
              <a:gd name="T47" fmla="*/ 184660 h 408947"/>
              <a:gd name="T48" fmla="*/ 74418 w 504832"/>
              <a:gd name="T49" fmla="*/ 215561 h 408947"/>
              <a:gd name="T50" fmla="*/ 64431 w 504832"/>
              <a:gd name="T51" fmla="*/ 248657 h 408947"/>
              <a:gd name="T52" fmla="*/ 60983 w 504832"/>
              <a:gd name="T53" fmla="*/ 283500 h 408947"/>
              <a:gd name="T54" fmla="*/ 64431 w 504832"/>
              <a:gd name="T55" fmla="*/ 318607 h 408947"/>
              <a:gd name="T56" fmla="*/ 74194 w 504832"/>
              <a:gd name="T57" fmla="*/ 351222 h 408947"/>
              <a:gd name="T58" fmla="*/ 104503 w 504832"/>
              <a:gd name="T59" fmla="*/ 372147 h 408947"/>
              <a:gd name="T60" fmla="*/ 138414 w 504832"/>
              <a:gd name="T61" fmla="*/ 388853 h 408947"/>
              <a:gd name="T62" fmla="*/ 174672 w 504832"/>
              <a:gd name="T63" fmla="*/ 400906 h 408947"/>
              <a:gd name="T64" fmla="*/ 212524 w 504832"/>
              <a:gd name="T65" fmla="*/ 408249 h 408947"/>
              <a:gd name="T66" fmla="*/ 251230 w 504832"/>
              <a:gd name="T67" fmla="*/ 410834 h 40894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04832" h="408947">
                <a:moveTo>
                  <a:pt x="270677" y="408441"/>
                </a:moveTo>
                <a:lnTo>
                  <a:pt x="290047" y="406732"/>
                </a:lnTo>
                <a:lnTo>
                  <a:pt x="309256" y="403812"/>
                </a:lnTo>
                <a:lnTo>
                  <a:pt x="328212" y="399675"/>
                </a:lnTo>
                <a:lnTo>
                  <a:pt x="346819" y="394316"/>
                </a:lnTo>
                <a:lnTo>
                  <a:pt x="364986" y="387728"/>
                </a:lnTo>
                <a:lnTo>
                  <a:pt x="382618" y="379903"/>
                </a:lnTo>
                <a:lnTo>
                  <a:pt x="399622" y="370837"/>
                </a:lnTo>
                <a:lnTo>
                  <a:pt x="415906" y="360521"/>
                </a:lnTo>
                <a:lnTo>
                  <a:pt x="431101" y="349173"/>
                </a:lnTo>
                <a:lnTo>
                  <a:pt x="444898" y="337061"/>
                </a:lnTo>
                <a:lnTo>
                  <a:pt x="457288" y="324261"/>
                </a:lnTo>
                <a:lnTo>
                  <a:pt x="468265" y="310846"/>
                </a:lnTo>
                <a:lnTo>
                  <a:pt x="477819" y="296891"/>
                </a:lnTo>
                <a:lnTo>
                  <a:pt x="485943" y="282469"/>
                </a:lnTo>
                <a:lnTo>
                  <a:pt x="492629" y="267654"/>
                </a:lnTo>
                <a:lnTo>
                  <a:pt x="497869" y="252520"/>
                </a:lnTo>
                <a:lnTo>
                  <a:pt x="501654" y="237142"/>
                </a:lnTo>
                <a:lnTo>
                  <a:pt x="503978" y="221593"/>
                </a:lnTo>
                <a:lnTo>
                  <a:pt x="504832" y="205948"/>
                </a:lnTo>
                <a:lnTo>
                  <a:pt x="504207" y="190280"/>
                </a:lnTo>
                <a:lnTo>
                  <a:pt x="502097" y="174664"/>
                </a:lnTo>
                <a:lnTo>
                  <a:pt x="498493" y="159173"/>
                </a:lnTo>
                <a:lnTo>
                  <a:pt x="493386" y="143881"/>
                </a:lnTo>
                <a:lnTo>
                  <a:pt x="486770" y="128864"/>
                </a:lnTo>
                <a:lnTo>
                  <a:pt x="478637" y="114194"/>
                </a:lnTo>
                <a:lnTo>
                  <a:pt x="465108" y="99900"/>
                </a:lnTo>
                <a:lnTo>
                  <a:pt x="447311" y="91678"/>
                </a:lnTo>
                <a:lnTo>
                  <a:pt x="428700" y="84567"/>
                </a:lnTo>
                <a:lnTo>
                  <a:pt x="409344" y="78622"/>
                </a:lnTo>
                <a:lnTo>
                  <a:pt x="389313" y="73900"/>
                </a:lnTo>
                <a:lnTo>
                  <a:pt x="368677" y="70457"/>
                </a:lnTo>
                <a:lnTo>
                  <a:pt x="347504" y="68351"/>
                </a:lnTo>
                <a:lnTo>
                  <a:pt x="325865" y="67636"/>
                </a:lnTo>
                <a:lnTo>
                  <a:pt x="304044" y="68351"/>
                </a:lnTo>
                <a:lnTo>
                  <a:pt x="282727" y="70457"/>
                </a:lnTo>
                <a:lnTo>
                  <a:pt x="261980" y="73900"/>
                </a:lnTo>
                <a:lnTo>
                  <a:pt x="241869" y="78622"/>
                </a:lnTo>
                <a:lnTo>
                  <a:pt x="222461" y="84567"/>
                </a:lnTo>
                <a:lnTo>
                  <a:pt x="203823" y="91678"/>
                </a:lnTo>
                <a:lnTo>
                  <a:pt x="186022" y="99900"/>
                </a:lnTo>
                <a:lnTo>
                  <a:pt x="169123" y="109176"/>
                </a:lnTo>
                <a:lnTo>
                  <a:pt x="153193" y="119450"/>
                </a:lnTo>
                <a:lnTo>
                  <a:pt x="138300" y="130665"/>
                </a:lnTo>
                <a:lnTo>
                  <a:pt x="124509" y="142765"/>
                </a:lnTo>
                <a:lnTo>
                  <a:pt x="111887" y="155694"/>
                </a:lnTo>
                <a:lnTo>
                  <a:pt x="100501" y="169395"/>
                </a:lnTo>
                <a:lnTo>
                  <a:pt x="90417" y="183812"/>
                </a:lnTo>
                <a:lnTo>
                  <a:pt x="81701" y="198889"/>
                </a:lnTo>
                <a:lnTo>
                  <a:pt x="74421" y="214570"/>
                </a:lnTo>
                <a:lnTo>
                  <a:pt x="68643" y="230797"/>
                </a:lnTo>
                <a:lnTo>
                  <a:pt x="64434" y="247515"/>
                </a:lnTo>
                <a:lnTo>
                  <a:pt x="61859" y="264668"/>
                </a:lnTo>
                <a:lnTo>
                  <a:pt x="60986" y="282198"/>
                </a:lnTo>
                <a:lnTo>
                  <a:pt x="61859" y="299875"/>
                </a:lnTo>
                <a:lnTo>
                  <a:pt x="64434" y="317143"/>
                </a:lnTo>
                <a:lnTo>
                  <a:pt x="68643" y="333950"/>
                </a:lnTo>
                <a:lnTo>
                  <a:pt x="74197" y="349608"/>
                </a:lnTo>
                <a:lnTo>
                  <a:pt x="88661" y="360400"/>
                </a:lnTo>
                <a:lnTo>
                  <a:pt x="104506" y="370437"/>
                </a:lnTo>
                <a:lnTo>
                  <a:pt x="121123" y="379328"/>
                </a:lnTo>
                <a:lnTo>
                  <a:pt x="138420" y="387068"/>
                </a:lnTo>
                <a:lnTo>
                  <a:pt x="156303" y="393648"/>
                </a:lnTo>
                <a:lnTo>
                  <a:pt x="174678" y="399064"/>
                </a:lnTo>
                <a:lnTo>
                  <a:pt x="193453" y="403308"/>
                </a:lnTo>
                <a:lnTo>
                  <a:pt x="212533" y="406374"/>
                </a:lnTo>
                <a:lnTo>
                  <a:pt x="231826" y="408256"/>
                </a:lnTo>
                <a:lnTo>
                  <a:pt x="251239" y="408947"/>
                </a:lnTo>
                <a:lnTo>
                  <a:pt x="270677" y="408441"/>
                </a:lnTo>
                <a:close/>
              </a:path>
            </a:pathLst>
          </a:custGeom>
          <a:solidFill>
            <a:srgbClr val="45A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29" name="object 277"/>
          <p:cNvSpPr>
            <a:spLocks/>
          </p:cNvSpPr>
          <p:nvPr/>
        </p:nvSpPr>
        <p:spPr bwMode="auto">
          <a:xfrm>
            <a:off x="5878513" y="3076575"/>
            <a:ext cx="433387" cy="349250"/>
          </a:xfrm>
          <a:custGeom>
            <a:avLst/>
            <a:gdLst>
              <a:gd name="T0" fmla="*/ 249175 w 432924"/>
              <a:gd name="T1" fmla="*/ 344622 h 350694"/>
              <a:gd name="T2" fmla="*/ 281919 w 432924"/>
              <a:gd name="T3" fmla="*/ 338762 h 350694"/>
              <a:gd name="T4" fmla="*/ 313427 w 432924"/>
              <a:gd name="T5" fmla="*/ 328752 h 350694"/>
              <a:gd name="T6" fmla="*/ 343047 w 432924"/>
              <a:gd name="T7" fmla="*/ 314551 h 350694"/>
              <a:gd name="T8" fmla="*/ 370097 w 432924"/>
              <a:gd name="T9" fmla="*/ 296147 h 350694"/>
              <a:gd name="T10" fmla="*/ 392787 w 432924"/>
              <a:gd name="T11" fmla="*/ 274865 h 350694"/>
              <a:gd name="T12" fmla="*/ 410609 w 432924"/>
              <a:gd name="T13" fmla="*/ 251528 h 350694"/>
              <a:gd name="T14" fmla="*/ 423507 w 432924"/>
              <a:gd name="T15" fmla="*/ 226633 h 350694"/>
              <a:gd name="T16" fmla="*/ 431428 w 432924"/>
              <a:gd name="T17" fmla="*/ 200676 h 350694"/>
              <a:gd name="T18" fmla="*/ 433853 w 432924"/>
              <a:gd name="T19" fmla="*/ 160836 h 350694"/>
              <a:gd name="T20" fmla="*/ 424761 w 432924"/>
              <a:gd name="T21" fmla="*/ 121395 h 350694"/>
              <a:gd name="T22" fmla="*/ 412209 w 432924"/>
              <a:gd name="T23" fmla="*/ 96150 h 350694"/>
              <a:gd name="T24" fmla="*/ 394400 w 432924"/>
              <a:gd name="T25" fmla="*/ 72323 h 350694"/>
              <a:gd name="T26" fmla="*/ 371325 w 432924"/>
              <a:gd name="T27" fmla="*/ 50616 h 350694"/>
              <a:gd name="T28" fmla="*/ 333470 w 432924"/>
              <a:gd name="T29" fmla="*/ 40568 h 350694"/>
              <a:gd name="T30" fmla="*/ 290521 w 432924"/>
              <a:gd name="T31" fmla="*/ 37780 h 350694"/>
              <a:gd name="T32" fmla="*/ 247245 w 432924"/>
              <a:gd name="T33" fmla="*/ 40568 h 350694"/>
              <a:gd name="T34" fmla="*/ 206255 w 432924"/>
              <a:gd name="T35" fmla="*/ 48631 h 350694"/>
              <a:gd name="T36" fmla="*/ 168087 w 432924"/>
              <a:gd name="T37" fmla="*/ 61529 h 350694"/>
              <a:gd name="T38" fmla="*/ 133275 w 432924"/>
              <a:gd name="T39" fmla="*/ 78809 h 350694"/>
              <a:gd name="T40" fmla="*/ 102353 w 432924"/>
              <a:gd name="T41" fmla="*/ 100034 h 350694"/>
              <a:gd name="T42" fmla="*/ 75856 w 432924"/>
              <a:gd name="T43" fmla="*/ 124755 h 350694"/>
              <a:gd name="T44" fmla="*/ 54317 w 432924"/>
              <a:gd name="T45" fmla="*/ 152528 h 350694"/>
              <a:gd name="T46" fmla="*/ 38270 w 432924"/>
              <a:gd name="T47" fmla="*/ 182907 h 350694"/>
              <a:gd name="T48" fmla="*/ 28250 w 432924"/>
              <a:gd name="T49" fmla="*/ 215448 h 350694"/>
              <a:gd name="T50" fmla="*/ 24790 w 432924"/>
              <a:gd name="T51" fmla="*/ 249704 h 350694"/>
              <a:gd name="T52" fmla="*/ 40468 w 432924"/>
              <a:gd name="T53" fmla="*/ 273595 h 350694"/>
              <a:gd name="T54" fmla="*/ 63375 w 432924"/>
              <a:gd name="T55" fmla="*/ 295167 h 350694"/>
              <a:gd name="T56" fmla="*/ 89802 w 432924"/>
              <a:gd name="T57" fmla="*/ 313260 h 350694"/>
              <a:gd name="T58" fmla="*/ 118918 w 432924"/>
              <a:gd name="T59" fmla="*/ 327473 h 350694"/>
              <a:gd name="T60" fmla="*/ 150065 w 432924"/>
              <a:gd name="T61" fmla="*/ 337762 h 350694"/>
              <a:gd name="T62" fmla="*/ 182594 w 432924"/>
              <a:gd name="T63" fmla="*/ 344078 h 350694"/>
              <a:gd name="T64" fmla="*/ 215848 w 432924"/>
              <a:gd name="T65" fmla="*/ 346380 h 35069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32924" h="350694">
                <a:moveTo>
                  <a:pt x="231799" y="350321"/>
                </a:moveTo>
                <a:lnTo>
                  <a:pt x="248377" y="348915"/>
                </a:lnTo>
                <a:lnTo>
                  <a:pt x="264810" y="346470"/>
                </a:lnTo>
                <a:lnTo>
                  <a:pt x="281016" y="342981"/>
                </a:lnTo>
                <a:lnTo>
                  <a:pt x="296915" y="338442"/>
                </a:lnTo>
                <a:lnTo>
                  <a:pt x="312424" y="332847"/>
                </a:lnTo>
                <a:lnTo>
                  <a:pt x="327463" y="326191"/>
                </a:lnTo>
                <a:lnTo>
                  <a:pt x="341949" y="318469"/>
                </a:lnTo>
                <a:lnTo>
                  <a:pt x="355802" y="309673"/>
                </a:lnTo>
                <a:lnTo>
                  <a:pt x="368912" y="299836"/>
                </a:lnTo>
                <a:lnTo>
                  <a:pt x="380824" y="289353"/>
                </a:lnTo>
                <a:lnTo>
                  <a:pt x="391529" y="278288"/>
                </a:lnTo>
                <a:lnTo>
                  <a:pt x="401021" y="266703"/>
                </a:lnTo>
                <a:lnTo>
                  <a:pt x="409294" y="254661"/>
                </a:lnTo>
                <a:lnTo>
                  <a:pt x="416340" y="242224"/>
                </a:lnTo>
                <a:lnTo>
                  <a:pt x="422152" y="229456"/>
                </a:lnTo>
                <a:lnTo>
                  <a:pt x="426723" y="216419"/>
                </a:lnTo>
                <a:lnTo>
                  <a:pt x="430047" y="203176"/>
                </a:lnTo>
                <a:lnTo>
                  <a:pt x="432924" y="176323"/>
                </a:lnTo>
                <a:lnTo>
                  <a:pt x="432464" y="162839"/>
                </a:lnTo>
                <a:lnTo>
                  <a:pt x="427709" y="136068"/>
                </a:lnTo>
                <a:lnTo>
                  <a:pt x="423401" y="122907"/>
                </a:lnTo>
                <a:lnTo>
                  <a:pt x="417797" y="109979"/>
                </a:lnTo>
                <a:lnTo>
                  <a:pt x="410890" y="97348"/>
                </a:lnTo>
                <a:lnTo>
                  <a:pt x="402673" y="85075"/>
                </a:lnTo>
                <a:lnTo>
                  <a:pt x="393138" y="73224"/>
                </a:lnTo>
                <a:lnTo>
                  <a:pt x="382280" y="61858"/>
                </a:lnTo>
                <a:lnTo>
                  <a:pt x="370136" y="51246"/>
                </a:lnTo>
                <a:lnTo>
                  <a:pt x="353039" y="44515"/>
                </a:lnTo>
                <a:lnTo>
                  <a:pt x="332403" y="41073"/>
                </a:lnTo>
                <a:lnTo>
                  <a:pt x="311230" y="38966"/>
                </a:lnTo>
                <a:lnTo>
                  <a:pt x="289591" y="38251"/>
                </a:lnTo>
                <a:lnTo>
                  <a:pt x="267770" y="38966"/>
                </a:lnTo>
                <a:lnTo>
                  <a:pt x="246453" y="41073"/>
                </a:lnTo>
                <a:lnTo>
                  <a:pt x="225706" y="44515"/>
                </a:lnTo>
                <a:lnTo>
                  <a:pt x="205595" y="49237"/>
                </a:lnTo>
                <a:lnTo>
                  <a:pt x="186187" y="55182"/>
                </a:lnTo>
                <a:lnTo>
                  <a:pt x="167549" y="62294"/>
                </a:lnTo>
                <a:lnTo>
                  <a:pt x="149748" y="70515"/>
                </a:lnTo>
                <a:lnTo>
                  <a:pt x="132849" y="79791"/>
                </a:lnTo>
                <a:lnTo>
                  <a:pt x="116919" y="90065"/>
                </a:lnTo>
                <a:lnTo>
                  <a:pt x="102026" y="101280"/>
                </a:lnTo>
                <a:lnTo>
                  <a:pt x="88235" y="113380"/>
                </a:lnTo>
                <a:lnTo>
                  <a:pt x="75613" y="126309"/>
                </a:lnTo>
                <a:lnTo>
                  <a:pt x="64227" y="140010"/>
                </a:lnTo>
                <a:lnTo>
                  <a:pt x="54143" y="154428"/>
                </a:lnTo>
                <a:lnTo>
                  <a:pt x="45427" y="169505"/>
                </a:lnTo>
                <a:lnTo>
                  <a:pt x="38147" y="185185"/>
                </a:lnTo>
                <a:lnTo>
                  <a:pt x="32369" y="201412"/>
                </a:lnTo>
                <a:lnTo>
                  <a:pt x="28160" y="218131"/>
                </a:lnTo>
                <a:lnTo>
                  <a:pt x="25585" y="235283"/>
                </a:lnTo>
                <a:lnTo>
                  <a:pt x="24712" y="252814"/>
                </a:lnTo>
                <a:lnTo>
                  <a:pt x="24899" y="256600"/>
                </a:lnTo>
                <a:lnTo>
                  <a:pt x="40339" y="277003"/>
                </a:lnTo>
                <a:lnTo>
                  <a:pt x="51207" y="288224"/>
                </a:lnTo>
                <a:lnTo>
                  <a:pt x="63171" y="298843"/>
                </a:lnTo>
                <a:lnTo>
                  <a:pt x="75967" y="308491"/>
                </a:lnTo>
                <a:lnTo>
                  <a:pt x="89514" y="317162"/>
                </a:lnTo>
                <a:lnTo>
                  <a:pt x="103731" y="324851"/>
                </a:lnTo>
                <a:lnTo>
                  <a:pt x="118537" y="331552"/>
                </a:lnTo>
                <a:lnTo>
                  <a:pt x="133848" y="337260"/>
                </a:lnTo>
                <a:lnTo>
                  <a:pt x="149585" y="341968"/>
                </a:lnTo>
                <a:lnTo>
                  <a:pt x="165666" y="345671"/>
                </a:lnTo>
                <a:lnTo>
                  <a:pt x="182009" y="348363"/>
                </a:lnTo>
                <a:lnTo>
                  <a:pt x="198534" y="350040"/>
                </a:lnTo>
                <a:lnTo>
                  <a:pt x="215157" y="350694"/>
                </a:lnTo>
                <a:lnTo>
                  <a:pt x="231799" y="350321"/>
                </a:lnTo>
                <a:close/>
              </a:path>
            </a:pathLst>
          </a:custGeom>
          <a:solidFill>
            <a:srgbClr val="5FAF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30" name="object 278"/>
          <p:cNvSpPr>
            <a:spLocks/>
          </p:cNvSpPr>
          <p:nvPr/>
        </p:nvSpPr>
        <p:spPr bwMode="auto">
          <a:xfrm>
            <a:off x="5915025" y="3105150"/>
            <a:ext cx="360363" cy="292100"/>
          </a:xfrm>
          <a:custGeom>
            <a:avLst/>
            <a:gdLst>
              <a:gd name="T0" fmla="*/ 206167 w 360787"/>
              <a:gd name="T1" fmla="*/ 290223 h 292267"/>
              <a:gd name="T2" fmla="*/ 233406 w 360787"/>
              <a:gd name="T3" fmla="*/ 285259 h 292267"/>
              <a:gd name="T4" fmla="*/ 259733 w 360787"/>
              <a:gd name="T5" fmla="*/ 276841 h 292267"/>
              <a:gd name="T6" fmla="*/ 284627 w 360787"/>
              <a:gd name="T7" fmla="*/ 264936 h 292267"/>
              <a:gd name="T8" fmla="*/ 307034 w 360787"/>
              <a:gd name="T9" fmla="*/ 249611 h 292267"/>
              <a:gd name="T10" fmla="*/ 325657 w 360787"/>
              <a:gd name="T11" fmla="*/ 231719 h 292267"/>
              <a:gd name="T12" fmla="*/ 340258 w 360787"/>
              <a:gd name="T13" fmla="*/ 212083 h 292267"/>
              <a:gd name="T14" fmla="*/ 357226 w 360787"/>
              <a:gd name="T15" fmla="*/ 169268 h 292267"/>
              <a:gd name="T16" fmla="*/ 359095 w 360787"/>
              <a:gd name="T17" fmla="*/ 135734 h 292267"/>
              <a:gd name="T18" fmla="*/ 346859 w 360787"/>
              <a:gd name="T19" fmla="*/ 91852 h 292267"/>
              <a:gd name="T20" fmla="*/ 326461 w 360787"/>
              <a:gd name="T21" fmla="*/ 61421 h 292267"/>
              <a:gd name="T22" fmla="*/ 307443 w 360787"/>
              <a:gd name="T23" fmla="*/ 43125 h 292267"/>
              <a:gd name="T24" fmla="*/ 285398 w 360787"/>
              <a:gd name="T25" fmla="*/ 27786 h 292267"/>
              <a:gd name="T26" fmla="*/ 261207 w 360787"/>
              <a:gd name="T27" fmla="*/ 15771 h 292267"/>
              <a:gd name="T28" fmla="*/ 243389 w 360787"/>
              <a:gd name="T29" fmla="*/ 9505 h 292267"/>
              <a:gd name="T30" fmla="*/ 209854 w 360787"/>
              <a:gd name="T31" fmla="*/ 12009 h 292267"/>
              <a:gd name="T32" fmla="*/ 169140 w 360787"/>
              <a:gd name="T33" fmla="*/ 20159 h 292267"/>
              <a:gd name="T34" fmla="*/ 131227 w 360787"/>
              <a:gd name="T35" fmla="*/ 33194 h 292267"/>
              <a:gd name="T36" fmla="*/ 96649 w 360787"/>
              <a:gd name="T37" fmla="*/ 50662 h 292267"/>
              <a:gd name="T38" fmla="*/ 65934 w 360787"/>
              <a:gd name="T39" fmla="*/ 72115 h 292267"/>
              <a:gd name="T40" fmla="*/ 39614 w 360787"/>
              <a:gd name="T41" fmla="*/ 97099 h 292267"/>
              <a:gd name="T42" fmla="*/ 18221 w 360787"/>
              <a:gd name="T43" fmla="*/ 125169 h 292267"/>
              <a:gd name="T44" fmla="*/ 2280 w 360787"/>
              <a:gd name="T45" fmla="*/ 155876 h 292267"/>
              <a:gd name="T46" fmla="*/ 1981 w 360787"/>
              <a:gd name="T47" fmla="*/ 167313 h 292267"/>
              <a:gd name="T48" fmla="*/ 18868 w 360787"/>
              <a:gd name="T49" fmla="*/ 210784 h 292267"/>
              <a:gd name="T50" fmla="*/ 33852 w 360787"/>
              <a:gd name="T51" fmla="*/ 230988 h 292267"/>
              <a:gd name="T52" fmla="*/ 52867 w 360787"/>
              <a:gd name="T53" fmla="*/ 249276 h 292267"/>
              <a:gd name="T54" fmla="*/ 74598 w 360787"/>
              <a:gd name="T55" fmla="*/ 264363 h 292267"/>
              <a:gd name="T56" fmla="*/ 98555 w 360787"/>
              <a:gd name="T57" fmla="*/ 276186 h 292267"/>
              <a:gd name="T58" fmla="*/ 124213 w 360787"/>
              <a:gd name="T59" fmla="*/ 284715 h 292267"/>
              <a:gd name="T60" fmla="*/ 151048 w 360787"/>
              <a:gd name="T61" fmla="*/ 289919 h 292267"/>
              <a:gd name="T62" fmla="*/ 178541 w 360787"/>
              <a:gd name="T63" fmla="*/ 291766 h 29226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60787" h="292267">
                <a:moveTo>
                  <a:pt x="193050" y="291920"/>
                </a:moveTo>
                <a:lnTo>
                  <a:pt x="206896" y="290721"/>
                </a:lnTo>
                <a:lnTo>
                  <a:pt x="220645" y="288665"/>
                </a:lnTo>
                <a:lnTo>
                  <a:pt x="234231" y="285748"/>
                </a:lnTo>
                <a:lnTo>
                  <a:pt x="247588" y="281966"/>
                </a:lnTo>
                <a:lnTo>
                  <a:pt x="260651" y="277315"/>
                </a:lnTo>
                <a:lnTo>
                  <a:pt x="273355" y="271792"/>
                </a:lnTo>
                <a:lnTo>
                  <a:pt x="285633" y="265391"/>
                </a:lnTo>
                <a:lnTo>
                  <a:pt x="297420" y="258110"/>
                </a:lnTo>
                <a:lnTo>
                  <a:pt x="308119" y="250040"/>
                </a:lnTo>
                <a:lnTo>
                  <a:pt x="317966" y="241324"/>
                </a:lnTo>
                <a:lnTo>
                  <a:pt x="326808" y="232117"/>
                </a:lnTo>
                <a:lnTo>
                  <a:pt x="334641" y="222474"/>
                </a:lnTo>
                <a:lnTo>
                  <a:pt x="341460" y="212446"/>
                </a:lnTo>
                <a:lnTo>
                  <a:pt x="352033" y="191451"/>
                </a:lnTo>
                <a:lnTo>
                  <a:pt x="358488" y="169559"/>
                </a:lnTo>
                <a:lnTo>
                  <a:pt x="360787" y="147195"/>
                </a:lnTo>
                <a:lnTo>
                  <a:pt x="360365" y="135968"/>
                </a:lnTo>
                <a:lnTo>
                  <a:pt x="356353" y="113694"/>
                </a:lnTo>
                <a:lnTo>
                  <a:pt x="348085" y="92011"/>
                </a:lnTo>
                <a:lnTo>
                  <a:pt x="335520" y="71345"/>
                </a:lnTo>
                <a:lnTo>
                  <a:pt x="327615" y="61526"/>
                </a:lnTo>
                <a:lnTo>
                  <a:pt x="318620" y="52121"/>
                </a:lnTo>
                <a:lnTo>
                  <a:pt x="308530" y="43200"/>
                </a:lnTo>
                <a:lnTo>
                  <a:pt x="297771" y="35102"/>
                </a:lnTo>
                <a:lnTo>
                  <a:pt x="286407" y="27834"/>
                </a:lnTo>
                <a:lnTo>
                  <a:pt x="274505" y="21398"/>
                </a:lnTo>
                <a:lnTo>
                  <a:pt x="262130" y="15798"/>
                </a:lnTo>
                <a:lnTo>
                  <a:pt x="249348" y="11040"/>
                </a:lnTo>
                <a:lnTo>
                  <a:pt x="244249" y="9520"/>
                </a:lnTo>
                <a:lnTo>
                  <a:pt x="231912" y="9924"/>
                </a:lnTo>
                <a:lnTo>
                  <a:pt x="210595" y="12030"/>
                </a:lnTo>
                <a:lnTo>
                  <a:pt x="189847" y="15473"/>
                </a:lnTo>
                <a:lnTo>
                  <a:pt x="169737" y="20195"/>
                </a:lnTo>
                <a:lnTo>
                  <a:pt x="150329" y="26140"/>
                </a:lnTo>
                <a:lnTo>
                  <a:pt x="131691" y="33251"/>
                </a:lnTo>
                <a:lnTo>
                  <a:pt x="113889" y="41473"/>
                </a:lnTo>
                <a:lnTo>
                  <a:pt x="96991" y="50749"/>
                </a:lnTo>
                <a:lnTo>
                  <a:pt x="81061" y="61023"/>
                </a:lnTo>
                <a:lnTo>
                  <a:pt x="66168" y="72238"/>
                </a:lnTo>
                <a:lnTo>
                  <a:pt x="52377" y="84338"/>
                </a:lnTo>
                <a:lnTo>
                  <a:pt x="39755" y="97267"/>
                </a:lnTo>
                <a:lnTo>
                  <a:pt x="28368" y="110968"/>
                </a:lnTo>
                <a:lnTo>
                  <a:pt x="18284" y="125385"/>
                </a:lnTo>
                <a:lnTo>
                  <a:pt x="9569" y="140462"/>
                </a:lnTo>
                <a:lnTo>
                  <a:pt x="2289" y="156143"/>
                </a:lnTo>
                <a:lnTo>
                  <a:pt x="941" y="159930"/>
                </a:lnTo>
                <a:lnTo>
                  <a:pt x="1987" y="167601"/>
                </a:lnTo>
                <a:lnTo>
                  <a:pt x="8285" y="189744"/>
                </a:lnTo>
                <a:lnTo>
                  <a:pt x="18934" y="211147"/>
                </a:lnTo>
                <a:lnTo>
                  <a:pt x="25902" y="221438"/>
                </a:lnTo>
                <a:lnTo>
                  <a:pt x="33972" y="231384"/>
                </a:lnTo>
                <a:lnTo>
                  <a:pt x="43150" y="240934"/>
                </a:lnTo>
                <a:lnTo>
                  <a:pt x="53053" y="249705"/>
                </a:lnTo>
                <a:lnTo>
                  <a:pt x="63646" y="257667"/>
                </a:lnTo>
                <a:lnTo>
                  <a:pt x="74862" y="264816"/>
                </a:lnTo>
                <a:lnTo>
                  <a:pt x="86636" y="271148"/>
                </a:lnTo>
                <a:lnTo>
                  <a:pt x="98903" y="276660"/>
                </a:lnTo>
                <a:lnTo>
                  <a:pt x="111596" y="281346"/>
                </a:lnTo>
                <a:lnTo>
                  <a:pt x="124651" y="285204"/>
                </a:lnTo>
                <a:lnTo>
                  <a:pt x="138001" y="288229"/>
                </a:lnTo>
                <a:lnTo>
                  <a:pt x="151582" y="290417"/>
                </a:lnTo>
                <a:lnTo>
                  <a:pt x="165327" y="291764"/>
                </a:lnTo>
                <a:lnTo>
                  <a:pt x="179172" y="292267"/>
                </a:lnTo>
                <a:lnTo>
                  <a:pt x="193050" y="291920"/>
                </a:lnTo>
                <a:close/>
              </a:path>
            </a:pathLst>
          </a:custGeom>
          <a:solidFill>
            <a:srgbClr val="7CBE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31" name="object 279"/>
          <p:cNvSpPr>
            <a:spLocks/>
          </p:cNvSpPr>
          <p:nvPr/>
        </p:nvSpPr>
        <p:spPr bwMode="auto">
          <a:xfrm>
            <a:off x="5951538" y="3133725"/>
            <a:ext cx="287337" cy="234950"/>
          </a:xfrm>
          <a:custGeom>
            <a:avLst/>
            <a:gdLst>
              <a:gd name="T0" fmla="*/ 166060 w 288186"/>
              <a:gd name="T1" fmla="*/ 235670 h 233822"/>
              <a:gd name="T2" fmla="*/ 190211 w 288186"/>
              <a:gd name="T3" fmla="*/ 230510 h 233822"/>
              <a:gd name="T4" fmla="*/ 213307 w 288186"/>
              <a:gd name="T5" fmla="*/ 221696 h 233822"/>
              <a:gd name="T6" fmla="*/ 234771 w 288186"/>
              <a:gd name="T7" fmla="*/ 209181 h 233822"/>
              <a:gd name="T8" fmla="*/ 255713 w 288186"/>
              <a:gd name="T9" fmla="*/ 191022 h 233822"/>
              <a:gd name="T10" fmla="*/ 270583 w 288186"/>
              <a:gd name="T11" fmla="*/ 171343 h 233822"/>
              <a:gd name="T12" fmla="*/ 280434 w 288186"/>
              <a:gd name="T13" fmla="*/ 150000 h 233822"/>
              <a:gd name="T14" fmla="*/ 285197 w 288186"/>
              <a:gd name="T15" fmla="*/ 127659 h 233822"/>
              <a:gd name="T16" fmla="*/ 284795 w 288186"/>
              <a:gd name="T17" fmla="*/ 104983 h 233822"/>
              <a:gd name="T18" fmla="*/ 279148 w 288186"/>
              <a:gd name="T19" fmla="*/ 82635 h 233822"/>
              <a:gd name="T20" fmla="*/ 268186 w 288186"/>
              <a:gd name="T21" fmla="*/ 61276 h 233822"/>
              <a:gd name="T22" fmla="*/ 251831 w 288186"/>
              <a:gd name="T23" fmla="*/ 41575 h 233822"/>
              <a:gd name="T24" fmla="*/ 225303 w 288186"/>
              <a:gd name="T25" fmla="*/ 21435 h 233822"/>
              <a:gd name="T26" fmla="*/ 203457 w 288186"/>
              <a:gd name="T27" fmla="*/ 10968 h 233822"/>
              <a:gd name="T28" fmla="*/ 180036 w 288186"/>
              <a:gd name="T29" fmla="*/ 3962 h 233822"/>
              <a:gd name="T30" fmla="*/ 155635 w 288186"/>
              <a:gd name="T31" fmla="*/ 442 h 233822"/>
              <a:gd name="T32" fmla="*/ 130851 w 288186"/>
              <a:gd name="T33" fmla="*/ 439 h 233822"/>
              <a:gd name="T34" fmla="*/ 106279 w 288186"/>
              <a:gd name="T35" fmla="*/ 3978 h 233822"/>
              <a:gd name="T36" fmla="*/ 82513 w 288186"/>
              <a:gd name="T37" fmla="*/ 11089 h 233822"/>
              <a:gd name="T38" fmla="*/ 60151 w 288186"/>
              <a:gd name="T39" fmla="*/ 21799 h 233822"/>
              <a:gd name="T40" fmla="*/ 39471 w 288186"/>
              <a:gd name="T41" fmla="*/ 36420 h 233822"/>
              <a:gd name="T42" fmla="*/ 22079 w 288186"/>
              <a:gd name="T43" fmla="*/ 54718 h 233822"/>
              <a:gd name="T44" fmla="*/ 9641 w 288186"/>
              <a:gd name="T45" fmla="*/ 75164 h 233822"/>
              <a:gd name="T46" fmla="*/ 2250 w 288186"/>
              <a:gd name="T47" fmla="*/ 97066 h 233822"/>
              <a:gd name="T48" fmla="*/ 0 w 288186"/>
              <a:gd name="T49" fmla="*/ 119726 h 233822"/>
              <a:gd name="T50" fmla="*/ 2980 w 288186"/>
              <a:gd name="T51" fmla="*/ 142456 h 233822"/>
              <a:gd name="T52" fmla="*/ 11288 w 288186"/>
              <a:gd name="T53" fmla="*/ 164560 h 233822"/>
              <a:gd name="T54" fmla="*/ 25013 w 288186"/>
              <a:gd name="T55" fmla="*/ 185349 h 233822"/>
              <a:gd name="T56" fmla="*/ 49768 w 288186"/>
              <a:gd name="T57" fmla="*/ 208310 h 233822"/>
              <a:gd name="T58" fmla="*/ 70504 w 288186"/>
              <a:gd name="T59" fmla="*/ 220712 h 233822"/>
              <a:gd name="T60" fmla="*/ 93079 w 288186"/>
              <a:gd name="T61" fmla="*/ 229696 h 233822"/>
              <a:gd name="T62" fmla="*/ 116917 w 288186"/>
              <a:gd name="T63" fmla="*/ 235215 h 233822"/>
              <a:gd name="T64" fmla="*/ 141437 w 288186"/>
              <a:gd name="T65" fmla="*/ 237222 h 23382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88186" h="233822">
                <a:moveTo>
                  <a:pt x="155139" y="233499"/>
                </a:moveTo>
                <a:lnTo>
                  <a:pt x="167537" y="232292"/>
                </a:lnTo>
                <a:lnTo>
                  <a:pt x="179816" y="230196"/>
                </a:lnTo>
                <a:lnTo>
                  <a:pt x="191902" y="227206"/>
                </a:lnTo>
                <a:lnTo>
                  <a:pt x="203722" y="223316"/>
                </a:lnTo>
                <a:lnTo>
                  <a:pt x="215203" y="218519"/>
                </a:lnTo>
                <a:lnTo>
                  <a:pt x="226273" y="212810"/>
                </a:lnTo>
                <a:lnTo>
                  <a:pt x="236859" y="206183"/>
                </a:lnTo>
                <a:lnTo>
                  <a:pt x="248613" y="197164"/>
                </a:lnTo>
                <a:lnTo>
                  <a:pt x="257987" y="188284"/>
                </a:lnTo>
                <a:lnTo>
                  <a:pt x="266115" y="178831"/>
                </a:lnTo>
                <a:lnTo>
                  <a:pt x="272988" y="168886"/>
                </a:lnTo>
                <a:lnTo>
                  <a:pt x="278595" y="158532"/>
                </a:lnTo>
                <a:lnTo>
                  <a:pt x="282928" y="147850"/>
                </a:lnTo>
                <a:lnTo>
                  <a:pt x="285978" y="136922"/>
                </a:lnTo>
                <a:lnTo>
                  <a:pt x="287733" y="125829"/>
                </a:lnTo>
                <a:lnTo>
                  <a:pt x="288186" y="114654"/>
                </a:lnTo>
                <a:lnTo>
                  <a:pt x="287326" y="103478"/>
                </a:lnTo>
                <a:lnTo>
                  <a:pt x="285144" y="92382"/>
                </a:lnTo>
                <a:lnTo>
                  <a:pt x="281630" y="81450"/>
                </a:lnTo>
                <a:lnTo>
                  <a:pt x="276775" y="70761"/>
                </a:lnTo>
                <a:lnTo>
                  <a:pt x="270570" y="60398"/>
                </a:lnTo>
                <a:lnTo>
                  <a:pt x="263004" y="50443"/>
                </a:lnTo>
                <a:lnTo>
                  <a:pt x="254069" y="40978"/>
                </a:lnTo>
                <a:lnTo>
                  <a:pt x="237544" y="27557"/>
                </a:lnTo>
                <a:lnTo>
                  <a:pt x="227307" y="21128"/>
                </a:lnTo>
                <a:lnTo>
                  <a:pt x="216523" y="15545"/>
                </a:lnTo>
                <a:lnTo>
                  <a:pt x="205266" y="10811"/>
                </a:lnTo>
                <a:lnTo>
                  <a:pt x="193613" y="6930"/>
                </a:lnTo>
                <a:lnTo>
                  <a:pt x="181637" y="3905"/>
                </a:lnTo>
                <a:lnTo>
                  <a:pt x="169414" y="1739"/>
                </a:lnTo>
                <a:lnTo>
                  <a:pt x="157019" y="436"/>
                </a:lnTo>
                <a:lnTo>
                  <a:pt x="144528" y="0"/>
                </a:lnTo>
                <a:lnTo>
                  <a:pt x="132015" y="433"/>
                </a:lnTo>
                <a:lnTo>
                  <a:pt x="119555" y="1739"/>
                </a:lnTo>
                <a:lnTo>
                  <a:pt x="107224" y="3921"/>
                </a:lnTo>
                <a:lnTo>
                  <a:pt x="95096" y="6984"/>
                </a:lnTo>
                <a:lnTo>
                  <a:pt x="83247" y="10930"/>
                </a:lnTo>
                <a:lnTo>
                  <a:pt x="71752" y="15763"/>
                </a:lnTo>
                <a:lnTo>
                  <a:pt x="60686" y="21486"/>
                </a:lnTo>
                <a:lnTo>
                  <a:pt x="50123" y="28103"/>
                </a:lnTo>
                <a:lnTo>
                  <a:pt x="39822" y="35898"/>
                </a:lnTo>
                <a:lnTo>
                  <a:pt x="30430" y="44609"/>
                </a:lnTo>
                <a:lnTo>
                  <a:pt x="22275" y="53934"/>
                </a:lnTo>
                <a:lnTo>
                  <a:pt x="15371" y="63789"/>
                </a:lnTo>
                <a:lnTo>
                  <a:pt x="9727" y="74087"/>
                </a:lnTo>
                <a:lnTo>
                  <a:pt x="5356" y="84744"/>
                </a:lnTo>
                <a:lnTo>
                  <a:pt x="2271" y="95674"/>
                </a:lnTo>
                <a:lnTo>
                  <a:pt x="481" y="106791"/>
                </a:lnTo>
                <a:lnTo>
                  <a:pt x="0" y="118010"/>
                </a:lnTo>
                <a:lnTo>
                  <a:pt x="838" y="129246"/>
                </a:lnTo>
                <a:lnTo>
                  <a:pt x="3007" y="140414"/>
                </a:lnTo>
                <a:lnTo>
                  <a:pt x="6520" y="151428"/>
                </a:lnTo>
                <a:lnTo>
                  <a:pt x="11388" y="162202"/>
                </a:lnTo>
                <a:lnTo>
                  <a:pt x="17622" y="172652"/>
                </a:lnTo>
                <a:lnTo>
                  <a:pt x="25235" y="182692"/>
                </a:lnTo>
                <a:lnTo>
                  <a:pt x="34237" y="192236"/>
                </a:lnTo>
                <a:lnTo>
                  <a:pt x="50210" y="205324"/>
                </a:lnTo>
                <a:lnTo>
                  <a:pt x="60402" y="211854"/>
                </a:lnTo>
                <a:lnTo>
                  <a:pt x="71131" y="217548"/>
                </a:lnTo>
                <a:lnTo>
                  <a:pt x="82323" y="222400"/>
                </a:lnTo>
                <a:lnTo>
                  <a:pt x="93907" y="226404"/>
                </a:lnTo>
                <a:lnTo>
                  <a:pt x="105809" y="229554"/>
                </a:lnTo>
                <a:lnTo>
                  <a:pt x="117956" y="231844"/>
                </a:lnTo>
                <a:lnTo>
                  <a:pt x="130276" y="233269"/>
                </a:lnTo>
                <a:lnTo>
                  <a:pt x="142694" y="233822"/>
                </a:lnTo>
                <a:lnTo>
                  <a:pt x="155139" y="233499"/>
                </a:lnTo>
                <a:close/>
              </a:path>
            </a:pathLst>
          </a:custGeom>
          <a:solidFill>
            <a:srgbClr val="9ACE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32" name="object 280"/>
          <p:cNvSpPr>
            <a:spLocks/>
          </p:cNvSpPr>
          <p:nvPr/>
        </p:nvSpPr>
        <p:spPr bwMode="auto">
          <a:xfrm>
            <a:off x="5986463" y="3163888"/>
            <a:ext cx="217487" cy="174625"/>
          </a:xfrm>
          <a:custGeom>
            <a:avLst/>
            <a:gdLst>
              <a:gd name="T0" fmla="*/ 122584 w 216088"/>
              <a:gd name="T1" fmla="*/ 172894 h 175216"/>
              <a:gd name="T2" fmla="*/ 135190 w 216088"/>
              <a:gd name="T3" fmla="*/ 171200 h 175216"/>
              <a:gd name="T4" fmla="*/ 147572 w 216088"/>
              <a:gd name="T5" fmla="*/ 168356 h 175216"/>
              <a:gd name="T6" fmla="*/ 159604 w 216088"/>
              <a:gd name="T7" fmla="*/ 164359 h 175216"/>
              <a:gd name="T8" fmla="*/ 171161 w 216088"/>
              <a:gd name="T9" fmla="*/ 159198 h 175216"/>
              <a:gd name="T10" fmla="*/ 182115 w 216088"/>
              <a:gd name="T11" fmla="*/ 152866 h 175216"/>
              <a:gd name="T12" fmla="*/ 192429 w 216088"/>
              <a:gd name="T13" fmla="*/ 144963 h 175216"/>
              <a:gd name="T14" fmla="*/ 201437 w 216088"/>
              <a:gd name="T15" fmla="*/ 135911 h 175216"/>
              <a:gd name="T16" fmla="*/ 208720 w 216088"/>
              <a:gd name="T17" fmla="*/ 126136 h 175216"/>
              <a:gd name="T18" fmla="*/ 214263 w 216088"/>
              <a:gd name="T19" fmla="*/ 115789 h 175216"/>
              <a:gd name="T20" fmla="*/ 218053 w 216088"/>
              <a:gd name="T21" fmla="*/ 105023 h 175216"/>
              <a:gd name="T22" fmla="*/ 220074 w 216088"/>
              <a:gd name="T23" fmla="*/ 93992 h 175216"/>
              <a:gd name="T24" fmla="*/ 220312 w 216088"/>
              <a:gd name="T25" fmla="*/ 82846 h 175216"/>
              <a:gd name="T26" fmla="*/ 218755 w 216088"/>
              <a:gd name="T27" fmla="*/ 71737 h 175216"/>
              <a:gd name="T28" fmla="*/ 215389 w 216088"/>
              <a:gd name="T29" fmla="*/ 60821 h 175216"/>
              <a:gd name="T30" fmla="*/ 210195 w 216088"/>
              <a:gd name="T31" fmla="*/ 50248 h 175216"/>
              <a:gd name="T32" fmla="*/ 203164 w 216088"/>
              <a:gd name="T33" fmla="*/ 40173 h 175216"/>
              <a:gd name="T34" fmla="*/ 194282 w 216088"/>
              <a:gd name="T35" fmla="*/ 30746 h 175216"/>
              <a:gd name="T36" fmla="*/ 181991 w 216088"/>
              <a:gd name="T37" fmla="*/ 21064 h 175216"/>
              <a:gd name="T38" fmla="*/ 171496 w 216088"/>
              <a:gd name="T39" fmla="*/ 14818 h 175216"/>
              <a:gd name="T40" fmla="*/ 160273 w 216088"/>
              <a:gd name="T41" fmla="*/ 9646 h 175216"/>
              <a:gd name="T42" fmla="*/ 148462 w 216088"/>
              <a:gd name="T43" fmla="*/ 5565 h 175216"/>
              <a:gd name="T44" fmla="*/ 136202 w 216088"/>
              <a:gd name="T45" fmla="*/ 2588 h 175216"/>
              <a:gd name="T46" fmla="*/ 123639 w 216088"/>
              <a:gd name="T47" fmla="*/ 730 h 175216"/>
              <a:gd name="T48" fmla="*/ 110911 w 216088"/>
              <a:gd name="T49" fmla="*/ 0 h 175216"/>
              <a:gd name="T50" fmla="*/ 98160 w 216088"/>
              <a:gd name="T51" fmla="*/ 415 h 175216"/>
              <a:gd name="T52" fmla="*/ 85529 w 216088"/>
              <a:gd name="T53" fmla="*/ 1986 h 175216"/>
              <a:gd name="T54" fmla="*/ 73157 w 216088"/>
              <a:gd name="T55" fmla="*/ 4730 h 175216"/>
              <a:gd name="T56" fmla="*/ 61184 w 216088"/>
              <a:gd name="T57" fmla="*/ 8658 h 175216"/>
              <a:gd name="T58" fmla="*/ 49753 w 216088"/>
              <a:gd name="T59" fmla="*/ 13784 h 175216"/>
              <a:gd name="T60" fmla="*/ 39007 w 216088"/>
              <a:gd name="T61" fmla="*/ 20122 h 175216"/>
              <a:gd name="T62" fmla="*/ 27506 w 216088"/>
              <a:gd name="T63" fmla="*/ 29295 h 175216"/>
              <a:gd name="T64" fmla="*/ 18710 w 216088"/>
              <a:gd name="T65" fmla="*/ 38480 h 175216"/>
              <a:gd name="T66" fmla="*/ 11568 w 216088"/>
              <a:gd name="T67" fmla="*/ 48302 h 175216"/>
              <a:gd name="T68" fmla="*/ 6104 w 216088"/>
              <a:gd name="T69" fmla="*/ 58626 h 175216"/>
              <a:gd name="T70" fmla="*/ 2339 w 216088"/>
              <a:gd name="T71" fmla="*/ 69319 h 175216"/>
              <a:gd name="T72" fmla="*/ 297 w 216088"/>
              <a:gd name="T73" fmla="*/ 80248 h 175216"/>
              <a:gd name="T74" fmla="*/ 0 w 216088"/>
              <a:gd name="T75" fmla="*/ 91280 h 175216"/>
              <a:gd name="T76" fmla="*/ 1469 w 216088"/>
              <a:gd name="T77" fmla="*/ 102282 h 175216"/>
              <a:gd name="T78" fmla="*/ 4731 w 216088"/>
              <a:gd name="T79" fmla="*/ 113120 h 175216"/>
              <a:gd name="T80" fmla="*/ 9808 w 216088"/>
              <a:gd name="T81" fmla="*/ 123660 h 175216"/>
              <a:gd name="T82" fmla="*/ 16720 w 216088"/>
              <a:gd name="T83" fmla="*/ 133770 h 175216"/>
              <a:gd name="T84" fmla="*/ 25491 w 216088"/>
              <a:gd name="T85" fmla="*/ 143318 h 175216"/>
              <a:gd name="T86" fmla="*/ 38648 w 216088"/>
              <a:gd name="T87" fmla="*/ 153320 h 175216"/>
              <a:gd name="T88" fmla="*/ 49295 w 216088"/>
              <a:gd name="T89" fmla="*/ 159428 h 175216"/>
              <a:gd name="T90" fmla="*/ 60601 w 216088"/>
              <a:gd name="T91" fmla="*/ 164446 h 175216"/>
              <a:gd name="T92" fmla="*/ 72438 w 216088"/>
              <a:gd name="T93" fmla="*/ 168364 h 175216"/>
              <a:gd name="T94" fmla="*/ 84681 w 216088"/>
              <a:gd name="T95" fmla="*/ 171178 h 175216"/>
              <a:gd name="T96" fmla="*/ 97203 w 216088"/>
              <a:gd name="T97" fmla="*/ 172875 h 175216"/>
              <a:gd name="T98" fmla="*/ 109880 w 216088"/>
              <a:gd name="T99" fmla="*/ 173449 h 175216"/>
              <a:gd name="T100" fmla="*/ 122584 w 216088"/>
              <a:gd name="T101" fmla="*/ 172894 h 17521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16088" h="175216">
                <a:moveTo>
                  <a:pt x="120234" y="174655"/>
                </a:moveTo>
                <a:lnTo>
                  <a:pt x="132598" y="172943"/>
                </a:lnTo>
                <a:lnTo>
                  <a:pt x="144743" y="170072"/>
                </a:lnTo>
                <a:lnTo>
                  <a:pt x="156544" y="166033"/>
                </a:lnTo>
                <a:lnTo>
                  <a:pt x="167879" y="160820"/>
                </a:lnTo>
                <a:lnTo>
                  <a:pt x="178624" y="154423"/>
                </a:lnTo>
                <a:lnTo>
                  <a:pt x="188739" y="146440"/>
                </a:lnTo>
                <a:lnTo>
                  <a:pt x="197575" y="137296"/>
                </a:lnTo>
                <a:lnTo>
                  <a:pt x="204718" y="127421"/>
                </a:lnTo>
                <a:lnTo>
                  <a:pt x="210155" y="116969"/>
                </a:lnTo>
                <a:lnTo>
                  <a:pt x="213871" y="106093"/>
                </a:lnTo>
                <a:lnTo>
                  <a:pt x="215854" y="94949"/>
                </a:lnTo>
                <a:lnTo>
                  <a:pt x="216088" y="83689"/>
                </a:lnTo>
                <a:lnTo>
                  <a:pt x="214561" y="72468"/>
                </a:lnTo>
                <a:lnTo>
                  <a:pt x="211258" y="61441"/>
                </a:lnTo>
                <a:lnTo>
                  <a:pt x="206165" y="50760"/>
                </a:lnTo>
                <a:lnTo>
                  <a:pt x="199269" y="40582"/>
                </a:lnTo>
                <a:lnTo>
                  <a:pt x="190556" y="31059"/>
                </a:lnTo>
                <a:lnTo>
                  <a:pt x="178501" y="21279"/>
                </a:lnTo>
                <a:lnTo>
                  <a:pt x="168208" y="14968"/>
                </a:lnTo>
                <a:lnTo>
                  <a:pt x="157200" y="9745"/>
                </a:lnTo>
                <a:lnTo>
                  <a:pt x="145615" y="5622"/>
                </a:lnTo>
                <a:lnTo>
                  <a:pt x="133591" y="2615"/>
                </a:lnTo>
                <a:lnTo>
                  <a:pt x="121269" y="736"/>
                </a:lnTo>
                <a:lnTo>
                  <a:pt x="108785" y="0"/>
                </a:lnTo>
                <a:lnTo>
                  <a:pt x="96279" y="418"/>
                </a:lnTo>
                <a:lnTo>
                  <a:pt x="83889" y="2007"/>
                </a:lnTo>
                <a:lnTo>
                  <a:pt x="71753" y="4778"/>
                </a:lnTo>
                <a:lnTo>
                  <a:pt x="60010" y="8746"/>
                </a:lnTo>
                <a:lnTo>
                  <a:pt x="48799" y="13925"/>
                </a:lnTo>
                <a:lnTo>
                  <a:pt x="38259" y="20327"/>
                </a:lnTo>
                <a:lnTo>
                  <a:pt x="26978" y="29593"/>
                </a:lnTo>
                <a:lnTo>
                  <a:pt x="18351" y="38872"/>
                </a:lnTo>
                <a:lnTo>
                  <a:pt x="11347" y="48794"/>
                </a:lnTo>
                <a:lnTo>
                  <a:pt x="5987" y="59223"/>
                </a:lnTo>
                <a:lnTo>
                  <a:pt x="2294" y="70025"/>
                </a:lnTo>
                <a:lnTo>
                  <a:pt x="291" y="81066"/>
                </a:lnTo>
                <a:lnTo>
                  <a:pt x="0" y="92210"/>
                </a:lnTo>
                <a:lnTo>
                  <a:pt x="1442" y="103324"/>
                </a:lnTo>
                <a:lnTo>
                  <a:pt x="4641" y="114272"/>
                </a:lnTo>
                <a:lnTo>
                  <a:pt x="9620" y="124920"/>
                </a:lnTo>
                <a:lnTo>
                  <a:pt x="16399" y="135133"/>
                </a:lnTo>
                <a:lnTo>
                  <a:pt x="25002" y="144778"/>
                </a:lnTo>
                <a:lnTo>
                  <a:pt x="37907" y="154882"/>
                </a:lnTo>
                <a:lnTo>
                  <a:pt x="48350" y="161052"/>
                </a:lnTo>
                <a:lnTo>
                  <a:pt x="59439" y="166121"/>
                </a:lnTo>
                <a:lnTo>
                  <a:pt x="71049" y="170080"/>
                </a:lnTo>
                <a:lnTo>
                  <a:pt x="83057" y="172921"/>
                </a:lnTo>
                <a:lnTo>
                  <a:pt x="95340" y="174636"/>
                </a:lnTo>
                <a:lnTo>
                  <a:pt x="107773" y="175216"/>
                </a:lnTo>
                <a:lnTo>
                  <a:pt x="120234" y="174655"/>
                </a:lnTo>
                <a:close/>
              </a:path>
            </a:pathLst>
          </a:custGeom>
          <a:solidFill>
            <a:srgbClr val="B8DD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33" name="object 281"/>
          <p:cNvSpPr>
            <a:spLocks/>
          </p:cNvSpPr>
          <p:nvPr/>
        </p:nvSpPr>
        <p:spPr bwMode="auto">
          <a:xfrm>
            <a:off x="6022975" y="3192463"/>
            <a:ext cx="144463" cy="117475"/>
          </a:xfrm>
          <a:custGeom>
            <a:avLst/>
            <a:gdLst>
              <a:gd name="T0" fmla="*/ 85397 w 143549"/>
              <a:gd name="T1" fmla="*/ 118194 h 116679"/>
              <a:gd name="T2" fmla="*/ 97736 w 143549"/>
              <a:gd name="T3" fmla="*/ 115490 h 116679"/>
              <a:gd name="T4" fmla="*/ 109526 w 143549"/>
              <a:gd name="T5" fmla="*/ 110944 h 116679"/>
              <a:gd name="T6" fmla="*/ 120481 w 143549"/>
              <a:gd name="T7" fmla="*/ 104525 h 116679"/>
              <a:gd name="T8" fmla="*/ 130971 w 143549"/>
              <a:gd name="T9" fmla="*/ 95887 h 116679"/>
              <a:gd name="T10" fmla="*/ 138717 w 143549"/>
              <a:gd name="T11" fmla="*/ 86169 h 116679"/>
              <a:gd name="T12" fmla="*/ 143845 w 143549"/>
              <a:gd name="T13" fmla="*/ 75587 h 116679"/>
              <a:gd name="T14" fmla="*/ 146309 w 143549"/>
              <a:gd name="T15" fmla="*/ 64472 h 116679"/>
              <a:gd name="T16" fmla="*/ 146060 w 143549"/>
              <a:gd name="T17" fmla="*/ 53155 h 116679"/>
              <a:gd name="T18" fmla="*/ 143055 w 143549"/>
              <a:gd name="T19" fmla="*/ 41967 h 116679"/>
              <a:gd name="T20" fmla="*/ 137242 w 143549"/>
              <a:gd name="T21" fmla="*/ 31241 h 116679"/>
              <a:gd name="T22" fmla="*/ 128576 w 143549"/>
              <a:gd name="T23" fmla="*/ 21305 h 116679"/>
              <a:gd name="T24" fmla="*/ 121200 w 143549"/>
              <a:gd name="T25" fmla="*/ 15049 h 116679"/>
              <a:gd name="T26" fmla="*/ 110691 w 143549"/>
              <a:gd name="T27" fmla="*/ 8663 h 116679"/>
              <a:gd name="T28" fmla="*/ 99164 w 143549"/>
              <a:gd name="T29" fmla="*/ 4014 h 116679"/>
              <a:gd name="T30" fmla="*/ 86932 w 143549"/>
              <a:gd name="T31" fmla="*/ 1120 h 116679"/>
              <a:gd name="T32" fmla="*/ 74299 w 143549"/>
              <a:gd name="T33" fmla="*/ 0 h 116679"/>
              <a:gd name="T34" fmla="*/ 61580 w 143549"/>
              <a:gd name="T35" fmla="*/ 675 h 116679"/>
              <a:gd name="T36" fmla="*/ 49083 w 143549"/>
              <a:gd name="T37" fmla="*/ 3159 h 116679"/>
              <a:gd name="T38" fmla="*/ 37116 w 143549"/>
              <a:gd name="T39" fmla="*/ 7479 h 116679"/>
              <a:gd name="T40" fmla="*/ 25992 w 143549"/>
              <a:gd name="T41" fmla="*/ 13649 h 116679"/>
              <a:gd name="T42" fmla="*/ 15464 w 143549"/>
              <a:gd name="T43" fmla="*/ 22695 h 116679"/>
              <a:gd name="T44" fmla="*/ 7718 w 143549"/>
              <a:gd name="T45" fmla="*/ 32676 h 116679"/>
              <a:gd name="T46" fmla="*/ 2553 w 143549"/>
              <a:gd name="T47" fmla="*/ 43445 h 116679"/>
              <a:gd name="T48" fmla="*/ 0 w 143549"/>
              <a:gd name="T49" fmla="*/ 54685 h 116679"/>
              <a:gd name="T50" fmla="*/ 92 w 143549"/>
              <a:gd name="T51" fmla="*/ 66073 h 116679"/>
              <a:gd name="T52" fmla="*/ 2858 w 143549"/>
              <a:gd name="T53" fmla="*/ 77291 h 116679"/>
              <a:gd name="T54" fmla="*/ 8333 w 143549"/>
              <a:gd name="T55" fmla="*/ 88021 h 116679"/>
              <a:gd name="T56" fmla="*/ 16548 w 143549"/>
              <a:gd name="T57" fmla="*/ 97948 h 116679"/>
              <a:gd name="T58" fmla="*/ 25464 w 143549"/>
              <a:gd name="T59" fmla="*/ 105038 h 116679"/>
              <a:gd name="T60" fmla="*/ 36266 w 143549"/>
              <a:gd name="T61" fmla="*/ 111134 h 116679"/>
              <a:gd name="T62" fmla="*/ 47945 w 143549"/>
              <a:gd name="T63" fmla="*/ 115525 h 116679"/>
              <a:gd name="T64" fmla="*/ 60217 w 143549"/>
              <a:gd name="T65" fmla="*/ 118185 h 116679"/>
              <a:gd name="T66" fmla="*/ 72797 w 143549"/>
              <a:gd name="T67" fmla="*/ 119083 h 116679"/>
              <a:gd name="T68" fmla="*/ 85397 w 143549"/>
              <a:gd name="T69" fmla="*/ 118194 h 11667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43549" h="116679">
                <a:moveTo>
                  <a:pt x="83787" y="115808"/>
                </a:moveTo>
                <a:lnTo>
                  <a:pt x="95893" y="113158"/>
                </a:lnTo>
                <a:lnTo>
                  <a:pt x="107460" y="108703"/>
                </a:lnTo>
                <a:lnTo>
                  <a:pt x="118209" y="102415"/>
                </a:lnTo>
                <a:lnTo>
                  <a:pt x="128501" y="93951"/>
                </a:lnTo>
                <a:lnTo>
                  <a:pt x="136100" y="84429"/>
                </a:lnTo>
                <a:lnTo>
                  <a:pt x="141132" y="74061"/>
                </a:lnTo>
                <a:lnTo>
                  <a:pt x="143549" y="63170"/>
                </a:lnTo>
                <a:lnTo>
                  <a:pt x="143306" y="52082"/>
                </a:lnTo>
                <a:lnTo>
                  <a:pt x="140357" y="41120"/>
                </a:lnTo>
                <a:lnTo>
                  <a:pt x="134654" y="30610"/>
                </a:lnTo>
                <a:lnTo>
                  <a:pt x="126152" y="20876"/>
                </a:lnTo>
                <a:lnTo>
                  <a:pt x="118914" y="14745"/>
                </a:lnTo>
                <a:lnTo>
                  <a:pt x="108604" y="8488"/>
                </a:lnTo>
                <a:lnTo>
                  <a:pt x="97295" y="3933"/>
                </a:lnTo>
                <a:lnTo>
                  <a:pt x="85292" y="1097"/>
                </a:lnTo>
                <a:lnTo>
                  <a:pt x="72898" y="0"/>
                </a:lnTo>
                <a:lnTo>
                  <a:pt x="60418" y="660"/>
                </a:lnTo>
                <a:lnTo>
                  <a:pt x="48156" y="3096"/>
                </a:lnTo>
                <a:lnTo>
                  <a:pt x="36416" y="7328"/>
                </a:lnTo>
                <a:lnTo>
                  <a:pt x="25503" y="13374"/>
                </a:lnTo>
                <a:lnTo>
                  <a:pt x="15172" y="22236"/>
                </a:lnTo>
                <a:lnTo>
                  <a:pt x="7572" y="32017"/>
                </a:lnTo>
                <a:lnTo>
                  <a:pt x="2505" y="42569"/>
                </a:lnTo>
                <a:lnTo>
                  <a:pt x="0" y="53580"/>
                </a:lnTo>
                <a:lnTo>
                  <a:pt x="89" y="64738"/>
                </a:lnTo>
                <a:lnTo>
                  <a:pt x="2804" y="75730"/>
                </a:lnTo>
                <a:lnTo>
                  <a:pt x="8176" y="86245"/>
                </a:lnTo>
                <a:lnTo>
                  <a:pt x="16236" y="95970"/>
                </a:lnTo>
                <a:lnTo>
                  <a:pt x="24984" y="102917"/>
                </a:lnTo>
                <a:lnTo>
                  <a:pt x="35582" y="108890"/>
                </a:lnTo>
                <a:lnTo>
                  <a:pt x="47041" y="113193"/>
                </a:lnTo>
                <a:lnTo>
                  <a:pt x="59081" y="115799"/>
                </a:lnTo>
                <a:lnTo>
                  <a:pt x="71423" y="116679"/>
                </a:lnTo>
                <a:lnTo>
                  <a:pt x="83787" y="115808"/>
                </a:lnTo>
                <a:close/>
              </a:path>
            </a:pathLst>
          </a:custGeom>
          <a:solidFill>
            <a:srgbClr val="DBEC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34" name="object 282"/>
          <p:cNvSpPr>
            <a:spLocks/>
          </p:cNvSpPr>
          <p:nvPr/>
        </p:nvSpPr>
        <p:spPr bwMode="auto">
          <a:xfrm>
            <a:off x="6059488" y="3222625"/>
            <a:ext cx="71437" cy="57150"/>
          </a:xfrm>
          <a:custGeom>
            <a:avLst/>
            <a:gdLst>
              <a:gd name="T0" fmla="*/ 46906 w 71864"/>
              <a:gd name="T1" fmla="*/ 53290 h 58424"/>
              <a:gd name="T2" fmla="*/ 57741 w 71864"/>
              <a:gd name="T3" fmla="*/ 48679 h 58424"/>
              <a:gd name="T4" fmla="*/ 66850 w 71864"/>
              <a:gd name="T5" fmla="*/ 39920 h 58424"/>
              <a:gd name="T6" fmla="*/ 70591 w 71864"/>
              <a:gd name="T7" fmla="*/ 29779 h 58424"/>
              <a:gd name="T8" fmla="*/ 69248 w 71864"/>
              <a:gd name="T9" fmla="*/ 19271 h 58424"/>
              <a:gd name="T10" fmla="*/ 62943 w 71864"/>
              <a:gd name="T11" fmla="*/ 9515 h 58424"/>
              <a:gd name="T12" fmla="*/ 58232 w 71864"/>
              <a:gd name="T13" fmla="*/ 6142 h 58424"/>
              <a:gd name="T14" fmla="*/ 47422 w 71864"/>
              <a:gd name="T15" fmla="*/ 1589 h 58424"/>
              <a:gd name="T16" fmla="*/ 35466 w 71864"/>
              <a:gd name="T17" fmla="*/ 0 h 58424"/>
              <a:gd name="T18" fmla="*/ 23388 w 71864"/>
              <a:gd name="T19" fmla="*/ 1572 h 58424"/>
              <a:gd name="T20" fmla="*/ 12209 w 71864"/>
              <a:gd name="T21" fmla="*/ 6506 h 58424"/>
              <a:gd name="T22" fmla="*/ 3688 w 71864"/>
              <a:gd name="T23" fmla="*/ 15212 h 58424"/>
              <a:gd name="T24" fmla="*/ 0 w 71864"/>
              <a:gd name="T25" fmla="*/ 25253 h 58424"/>
              <a:gd name="T26" fmla="*/ 1418 w 71864"/>
              <a:gd name="T27" fmla="*/ 35476 h 58424"/>
              <a:gd name="T28" fmla="*/ 8307 w 71864"/>
              <a:gd name="T29" fmla="*/ 44665 h 58424"/>
              <a:gd name="T30" fmla="*/ 11858 w 71864"/>
              <a:gd name="T31" fmla="*/ 47534 h 58424"/>
              <a:gd name="T32" fmla="*/ 22756 w 71864"/>
              <a:gd name="T33" fmla="*/ 52790 h 58424"/>
              <a:gd name="T34" fmla="*/ 34842 w 71864"/>
              <a:gd name="T35" fmla="*/ 54685 h 58424"/>
              <a:gd name="T36" fmla="*/ 46906 w 71864"/>
              <a:gd name="T37" fmla="*/ 53290 h 5842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1864" h="58424">
                <a:moveTo>
                  <a:pt x="47752" y="56934"/>
                </a:moveTo>
                <a:lnTo>
                  <a:pt x="58782" y="52007"/>
                </a:lnTo>
                <a:lnTo>
                  <a:pt x="68056" y="42650"/>
                </a:lnTo>
                <a:lnTo>
                  <a:pt x="71864" y="31816"/>
                </a:lnTo>
                <a:lnTo>
                  <a:pt x="70497" y="20589"/>
                </a:lnTo>
                <a:lnTo>
                  <a:pt x="64078" y="10166"/>
                </a:lnTo>
                <a:lnTo>
                  <a:pt x="59282" y="6562"/>
                </a:lnTo>
                <a:lnTo>
                  <a:pt x="48277" y="1697"/>
                </a:lnTo>
                <a:lnTo>
                  <a:pt x="36106" y="0"/>
                </a:lnTo>
                <a:lnTo>
                  <a:pt x="23810" y="1680"/>
                </a:lnTo>
                <a:lnTo>
                  <a:pt x="12429" y="6951"/>
                </a:lnTo>
                <a:lnTo>
                  <a:pt x="3754" y="16252"/>
                </a:lnTo>
                <a:lnTo>
                  <a:pt x="0" y="26979"/>
                </a:lnTo>
                <a:lnTo>
                  <a:pt x="1444" y="37901"/>
                </a:lnTo>
                <a:lnTo>
                  <a:pt x="8457" y="47720"/>
                </a:lnTo>
                <a:lnTo>
                  <a:pt x="12072" y="50784"/>
                </a:lnTo>
                <a:lnTo>
                  <a:pt x="23167" y="56400"/>
                </a:lnTo>
                <a:lnTo>
                  <a:pt x="35471" y="58424"/>
                </a:lnTo>
                <a:lnTo>
                  <a:pt x="47752" y="56934"/>
                </a:lnTo>
                <a:close/>
              </a:path>
            </a:pathLst>
          </a:cu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35" name="object 283"/>
          <p:cNvSpPr>
            <a:spLocks/>
          </p:cNvSpPr>
          <p:nvPr/>
        </p:nvSpPr>
        <p:spPr bwMode="auto">
          <a:xfrm>
            <a:off x="593725" y="257175"/>
            <a:ext cx="8072438" cy="6483350"/>
          </a:xfrm>
          <a:custGeom>
            <a:avLst/>
            <a:gdLst>
              <a:gd name="T0" fmla="*/ 8019224 w 8073434"/>
              <a:gd name="T1" fmla="*/ 2235413 h 6483938"/>
              <a:gd name="T2" fmla="*/ 6521329 w 8073434"/>
              <a:gd name="T3" fmla="*/ 2235413 h 6483938"/>
              <a:gd name="T4" fmla="*/ 6521329 w 8073434"/>
              <a:gd name="T5" fmla="*/ 3324671 h 6483938"/>
              <a:gd name="T6" fmla="*/ 8019224 w 8073434"/>
              <a:gd name="T7" fmla="*/ 3324671 h 6483938"/>
              <a:gd name="T8" fmla="*/ 8019224 w 8073434"/>
              <a:gd name="T9" fmla="*/ 2235413 h 64839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073434" h="6483938">
                <a:moveTo>
                  <a:pt x="8022193" y="2236022"/>
                </a:moveTo>
                <a:lnTo>
                  <a:pt x="6523744" y="2236022"/>
                </a:lnTo>
                <a:lnTo>
                  <a:pt x="6523744" y="3325577"/>
                </a:lnTo>
                <a:lnTo>
                  <a:pt x="8022193" y="3325577"/>
                </a:lnTo>
                <a:lnTo>
                  <a:pt x="8022193" y="2236022"/>
                </a:lnTo>
                <a:close/>
              </a:path>
            </a:pathLst>
          </a:cu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36" name="object 284"/>
          <p:cNvSpPr>
            <a:spLocks/>
          </p:cNvSpPr>
          <p:nvPr/>
        </p:nvSpPr>
        <p:spPr bwMode="auto">
          <a:xfrm>
            <a:off x="7454900" y="3094038"/>
            <a:ext cx="112713" cy="96837"/>
          </a:xfrm>
          <a:custGeom>
            <a:avLst/>
            <a:gdLst>
              <a:gd name="T0" fmla="*/ 15396 w 112364"/>
              <a:gd name="T1" fmla="*/ 0 h 96673"/>
              <a:gd name="T2" fmla="*/ 0 w 112364"/>
              <a:gd name="T3" fmla="*/ 13198 h 96673"/>
              <a:gd name="T4" fmla="*/ 98019 w 112364"/>
              <a:gd name="T5" fmla="*/ 97166 h 96673"/>
              <a:gd name="T6" fmla="*/ 113414 w 112364"/>
              <a:gd name="T7" fmla="*/ 83967 h 96673"/>
              <a:gd name="T8" fmla="*/ 15396 w 112364"/>
              <a:gd name="T9" fmla="*/ 0 h 966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2364" h="96673">
                <a:moveTo>
                  <a:pt x="15253" y="0"/>
                </a:moveTo>
                <a:lnTo>
                  <a:pt x="0" y="13132"/>
                </a:lnTo>
                <a:lnTo>
                  <a:pt x="97110" y="96673"/>
                </a:lnTo>
                <a:lnTo>
                  <a:pt x="112364" y="83541"/>
                </a:lnTo>
                <a:lnTo>
                  <a:pt x="15253" y="0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37" name="object 285"/>
          <p:cNvSpPr>
            <a:spLocks/>
          </p:cNvSpPr>
          <p:nvPr/>
        </p:nvSpPr>
        <p:spPr bwMode="auto">
          <a:xfrm>
            <a:off x="7519988" y="3151188"/>
            <a:ext cx="101600" cy="87312"/>
          </a:xfrm>
          <a:custGeom>
            <a:avLst/>
            <a:gdLst>
              <a:gd name="T0" fmla="*/ 47846 w 101153"/>
              <a:gd name="T1" fmla="*/ 0 h 85877"/>
              <a:gd name="T2" fmla="*/ 0 w 101153"/>
              <a:gd name="T3" fmla="*/ 41469 h 85877"/>
              <a:gd name="T4" fmla="*/ 7325 w 101153"/>
              <a:gd name="T5" fmla="*/ 44078 h 85877"/>
              <a:gd name="T6" fmla="*/ 18726 w 101153"/>
              <a:gd name="T7" fmla="*/ 48282 h 85877"/>
              <a:gd name="T8" fmla="*/ 32579 w 101153"/>
              <a:gd name="T9" fmla="*/ 53716 h 85877"/>
              <a:gd name="T10" fmla="*/ 47265 w 101153"/>
              <a:gd name="T11" fmla="*/ 60021 h 85877"/>
              <a:gd name="T12" fmla="*/ 51943 w 101153"/>
              <a:gd name="T13" fmla="*/ 62195 h 85877"/>
              <a:gd name="T14" fmla="*/ 66013 w 101153"/>
              <a:gd name="T15" fmla="*/ 69386 h 85877"/>
              <a:gd name="T16" fmla="*/ 78661 w 101153"/>
              <a:gd name="T17" fmla="*/ 76126 h 85877"/>
              <a:gd name="T18" fmla="*/ 89697 w 101153"/>
              <a:gd name="T19" fmla="*/ 82334 h 85877"/>
              <a:gd name="T20" fmla="*/ 98935 w 101153"/>
              <a:gd name="T21" fmla="*/ 87929 h 85877"/>
              <a:gd name="T22" fmla="*/ 102500 w 101153"/>
              <a:gd name="T23" fmla="*/ 90254 h 85877"/>
              <a:gd name="T24" fmla="*/ 95972 w 101153"/>
              <a:gd name="T25" fmla="*/ 82211 h 85877"/>
              <a:gd name="T26" fmla="*/ 88481 w 101153"/>
              <a:gd name="T27" fmla="*/ 72271 h 85877"/>
              <a:gd name="T28" fmla="*/ 80479 w 101153"/>
              <a:gd name="T29" fmla="*/ 60634 h 85877"/>
              <a:gd name="T30" fmla="*/ 72423 w 101153"/>
              <a:gd name="T31" fmla="*/ 47501 h 85877"/>
              <a:gd name="T32" fmla="*/ 71076 w 101153"/>
              <a:gd name="T33" fmla="*/ 45126 h 85877"/>
              <a:gd name="T34" fmla="*/ 63508 w 101153"/>
              <a:gd name="T35" fmla="*/ 32427 h 85877"/>
              <a:gd name="T36" fmla="*/ 57452 w 101153"/>
              <a:gd name="T37" fmla="*/ 20698 h 85877"/>
              <a:gd name="T38" fmla="*/ 52173 w 101153"/>
              <a:gd name="T39" fmla="*/ 9422 h 85877"/>
              <a:gd name="T40" fmla="*/ 47846 w 101153"/>
              <a:gd name="T41" fmla="*/ 0 h 8587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1153" h="85877">
                <a:moveTo>
                  <a:pt x="47216" y="0"/>
                </a:moveTo>
                <a:lnTo>
                  <a:pt x="0" y="39458"/>
                </a:lnTo>
                <a:lnTo>
                  <a:pt x="7229" y="41940"/>
                </a:lnTo>
                <a:lnTo>
                  <a:pt x="18480" y="45940"/>
                </a:lnTo>
                <a:lnTo>
                  <a:pt x="32151" y="51111"/>
                </a:lnTo>
                <a:lnTo>
                  <a:pt x="46644" y="57111"/>
                </a:lnTo>
                <a:lnTo>
                  <a:pt x="51259" y="59179"/>
                </a:lnTo>
                <a:lnTo>
                  <a:pt x="65146" y="66021"/>
                </a:lnTo>
                <a:lnTo>
                  <a:pt x="77627" y="72434"/>
                </a:lnTo>
                <a:lnTo>
                  <a:pt x="88518" y="78341"/>
                </a:lnTo>
                <a:lnTo>
                  <a:pt x="97636" y="83665"/>
                </a:lnTo>
                <a:lnTo>
                  <a:pt x="101153" y="85877"/>
                </a:lnTo>
                <a:lnTo>
                  <a:pt x="94711" y="78224"/>
                </a:lnTo>
                <a:lnTo>
                  <a:pt x="87318" y="68766"/>
                </a:lnTo>
                <a:lnTo>
                  <a:pt x="79421" y="57693"/>
                </a:lnTo>
                <a:lnTo>
                  <a:pt x="71471" y="45197"/>
                </a:lnTo>
                <a:lnTo>
                  <a:pt x="70142" y="42938"/>
                </a:lnTo>
                <a:lnTo>
                  <a:pt x="62674" y="30854"/>
                </a:lnTo>
                <a:lnTo>
                  <a:pt x="56696" y="19694"/>
                </a:lnTo>
                <a:lnTo>
                  <a:pt x="51486" y="8965"/>
                </a:lnTo>
                <a:lnTo>
                  <a:pt x="47216" y="0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38" name="object 286"/>
          <p:cNvSpPr>
            <a:spLocks/>
          </p:cNvSpPr>
          <p:nvPr/>
        </p:nvSpPr>
        <p:spPr bwMode="auto">
          <a:xfrm>
            <a:off x="7400925" y="3048000"/>
            <a:ext cx="100013" cy="87313"/>
          </a:xfrm>
          <a:custGeom>
            <a:avLst/>
            <a:gdLst>
              <a:gd name="T0" fmla="*/ 22759 w 101153"/>
              <a:gd name="T1" fmla="*/ 14046 h 87021"/>
              <a:gd name="T2" fmla="*/ 12228 w 101153"/>
              <a:gd name="T3" fmla="*/ 7855 h 87021"/>
              <a:gd name="T4" fmla="*/ 3408 w 101153"/>
              <a:gd name="T5" fmla="*/ 2266 h 87021"/>
              <a:gd name="T6" fmla="*/ 0 w 101153"/>
              <a:gd name="T7" fmla="*/ 0 h 87021"/>
              <a:gd name="T8" fmla="*/ 6231 w 101153"/>
              <a:gd name="T9" fmla="*/ 7720 h 87021"/>
              <a:gd name="T10" fmla="*/ 13378 w 101153"/>
              <a:gd name="T11" fmla="*/ 17268 h 87021"/>
              <a:gd name="T12" fmla="*/ 21010 w 101153"/>
              <a:gd name="T13" fmla="*/ 28451 h 87021"/>
              <a:gd name="T14" fmla="*/ 28698 w 101153"/>
              <a:gd name="T15" fmla="*/ 41076 h 87021"/>
              <a:gd name="T16" fmla="*/ 29990 w 101153"/>
              <a:gd name="T17" fmla="*/ 43372 h 87021"/>
              <a:gd name="T18" fmla="*/ 37071 w 101153"/>
              <a:gd name="T19" fmla="*/ 55858 h 87021"/>
              <a:gd name="T20" fmla="*/ 42765 w 101153"/>
              <a:gd name="T21" fmla="*/ 66987 h 87021"/>
              <a:gd name="T22" fmla="*/ 47722 w 101153"/>
              <a:gd name="T23" fmla="*/ 77697 h 87021"/>
              <a:gd name="T24" fmla="*/ 52151 w 101153"/>
              <a:gd name="T25" fmla="*/ 87900 h 87021"/>
              <a:gd name="T26" fmla="*/ 97772 w 101153"/>
              <a:gd name="T27" fmla="*/ 48059 h 87021"/>
              <a:gd name="T28" fmla="*/ 90702 w 101153"/>
              <a:gd name="T29" fmla="*/ 45417 h 87021"/>
              <a:gd name="T30" fmla="*/ 79663 w 101153"/>
              <a:gd name="T31" fmla="*/ 41061 h 87021"/>
              <a:gd name="T32" fmla="*/ 66447 w 101153"/>
              <a:gd name="T33" fmla="*/ 35503 h 87021"/>
              <a:gd name="T34" fmla="*/ 52852 w 101153"/>
              <a:gd name="T35" fmla="*/ 29254 h 87021"/>
              <a:gd name="T36" fmla="*/ 48243 w 101153"/>
              <a:gd name="T37" fmla="*/ 26951 h 87021"/>
              <a:gd name="T38" fmla="*/ 34822 w 101153"/>
              <a:gd name="T39" fmla="*/ 20516 h 87021"/>
              <a:gd name="T40" fmla="*/ 22759 w 101153"/>
              <a:gd name="T41" fmla="*/ 14046 h 8702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1153" h="87021">
                <a:moveTo>
                  <a:pt x="23545" y="13905"/>
                </a:moveTo>
                <a:lnTo>
                  <a:pt x="12651" y="7777"/>
                </a:lnTo>
                <a:lnTo>
                  <a:pt x="3526" y="2242"/>
                </a:lnTo>
                <a:lnTo>
                  <a:pt x="0" y="0"/>
                </a:lnTo>
                <a:lnTo>
                  <a:pt x="6447" y="7642"/>
                </a:lnTo>
                <a:lnTo>
                  <a:pt x="13840" y="17095"/>
                </a:lnTo>
                <a:lnTo>
                  <a:pt x="21736" y="28166"/>
                </a:lnTo>
                <a:lnTo>
                  <a:pt x="29691" y="40666"/>
                </a:lnTo>
                <a:lnTo>
                  <a:pt x="31028" y="42938"/>
                </a:lnTo>
                <a:lnTo>
                  <a:pt x="38353" y="55299"/>
                </a:lnTo>
                <a:lnTo>
                  <a:pt x="44244" y="66317"/>
                </a:lnTo>
                <a:lnTo>
                  <a:pt x="49372" y="76920"/>
                </a:lnTo>
                <a:lnTo>
                  <a:pt x="53954" y="87021"/>
                </a:lnTo>
                <a:lnTo>
                  <a:pt x="101153" y="47578"/>
                </a:lnTo>
                <a:lnTo>
                  <a:pt x="93840" y="44963"/>
                </a:lnTo>
                <a:lnTo>
                  <a:pt x="82418" y="40651"/>
                </a:lnTo>
                <a:lnTo>
                  <a:pt x="68745" y="35148"/>
                </a:lnTo>
                <a:lnTo>
                  <a:pt x="54679" y="28961"/>
                </a:lnTo>
                <a:lnTo>
                  <a:pt x="49911" y="26681"/>
                </a:lnTo>
                <a:lnTo>
                  <a:pt x="36026" y="20311"/>
                </a:lnTo>
                <a:lnTo>
                  <a:pt x="23545" y="13905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39" name="object 287"/>
          <p:cNvSpPr>
            <a:spLocks/>
          </p:cNvSpPr>
          <p:nvPr/>
        </p:nvSpPr>
        <p:spPr bwMode="auto">
          <a:xfrm>
            <a:off x="8101013" y="3097213"/>
            <a:ext cx="119062" cy="88900"/>
          </a:xfrm>
          <a:custGeom>
            <a:avLst/>
            <a:gdLst>
              <a:gd name="T0" fmla="*/ 116962 w 120126"/>
              <a:gd name="T1" fmla="*/ 14533 h 88692"/>
              <a:gd name="T2" fmla="*/ 103737 w 120126"/>
              <a:gd name="T3" fmla="*/ 0 h 88692"/>
              <a:gd name="T4" fmla="*/ 0 w 120126"/>
              <a:gd name="T5" fmla="*/ 74784 h 88692"/>
              <a:gd name="T6" fmla="*/ 13225 w 120126"/>
              <a:gd name="T7" fmla="*/ 89317 h 88692"/>
              <a:gd name="T8" fmla="*/ 116962 w 120126"/>
              <a:gd name="T9" fmla="*/ 14533 h 886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126" h="88692">
                <a:moveTo>
                  <a:pt x="120126" y="14431"/>
                </a:moveTo>
                <a:lnTo>
                  <a:pt x="106543" y="0"/>
                </a:lnTo>
                <a:lnTo>
                  <a:pt x="0" y="74260"/>
                </a:lnTo>
                <a:lnTo>
                  <a:pt x="13582" y="88692"/>
                </a:lnTo>
                <a:lnTo>
                  <a:pt x="120126" y="14431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40" name="object 288"/>
          <p:cNvSpPr>
            <a:spLocks/>
          </p:cNvSpPr>
          <p:nvPr/>
        </p:nvSpPr>
        <p:spPr bwMode="auto">
          <a:xfrm>
            <a:off x="8037513" y="3144838"/>
            <a:ext cx="107950" cy="80962"/>
          </a:xfrm>
          <a:custGeom>
            <a:avLst/>
            <a:gdLst>
              <a:gd name="T0" fmla="*/ 9429 w 106561"/>
              <a:gd name="T1" fmla="*/ 75695 h 81221"/>
              <a:gd name="T2" fmla="*/ 20664 w 106561"/>
              <a:gd name="T3" fmla="*/ 70756 h 81221"/>
              <a:gd name="T4" fmla="*/ 33426 w 106561"/>
              <a:gd name="T5" fmla="*/ 65778 h 81221"/>
              <a:gd name="T6" fmla="*/ 47437 w 106561"/>
              <a:gd name="T7" fmla="*/ 60915 h 81221"/>
              <a:gd name="T8" fmla="*/ 54691 w 106561"/>
              <a:gd name="T9" fmla="*/ 58614 h 81221"/>
              <a:gd name="T10" fmla="*/ 68814 w 106561"/>
              <a:gd name="T11" fmla="*/ 54404 h 81221"/>
              <a:gd name="T12" fmla="*/ 81325 w 106561"/>
              <a:gd name="T13" fmla="*/ 50935 h 81221"/>
              <a:gd name="T14" fmla="*/ 93203 w 106561"/>
              <a:gd name="T15" fmla="*/ 47886 h 81221"/>
              <a:gd name="T16" fmla="*/ 105427 w 106561"/>
              <a:gd name="T17" fmla="*/ 44936 h 81221"/>
              <a:gd name="T18" fmla="*/ 110782 w 106561"/>
              <a:gd name="T19" fmla="*/ 43677 h 81221"/>
              <a:gd name="T20" fmla="*/ 67317 w 106561"/>
              <a:gd name="T21" fmla="*/ 0 h 81221"/>
              <a:gd name="T22" fmla="*/ 63160 w 106561"/>
              <a:gd name="T23" fmla="*/ 6344 h 81221"/>
              <a:gd name="T24" fmla="*/ 55851 w 106561"/>
              <a:gd name="T25" fmla="*/ 16828 h 81221"/>
              <a:gd name="T26" fmla="*/ 46667 w 106561"/>
              <a:gd name="T27" fmla="*/ 29242 h 81221"/>
              <a:gd name="T28" fmla="*/ 37861 w 106561"/>
              <a:gd name="T29" fmla="*/ 40230 h 81221"/>
              <a:gd name="T30" fmla="*/ 28126 w 106561"/>
              <a:gd name="T31" fmla="*/ 51696 h 81221"/>
              <a:gd name="T32" fmla="*/ 18705 w 106561"/>
              <a:gd name="T33" fmla="*/ 61951 h 81221"/>
              <a:gd name="T34" fmla="*/ 9915 w 106561"/>
              <a:gd name="T35" fmla="*/ 70911 h 81221"/>
              <a:gd name="T36" fmla="*/ 2080 w 106561"/>
              <a:gd name="T37" fmla="*/ 78489 h 81221"/>
              <a:gd name="T38" fmla="*/ 0 w 106561"/>
              <a:gd name="T39" fmla="*/ 80447 h 81221"/>
              <a:gd name="T40" fmla="*/ 9429 w 106561"/>
              <a:gd name="T41" fmla="*/ 75695 h 8122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6561" h="81221">
                <a:moveTo>
                  <a:pt x="9070" y="76424"/>
                </a:moveTo>
                <a:lnTo>
                  <a:pt x="19877" y="71437"/>
                </a:lnTo>
                <a:lnTo>
                  <a:pt x="32152" y="66411"/>
                </a:lnTo>
                <a:lnTo>
                  <a:pt x="45629" y="61501"/>
                </a:lnTo>
                <a:lnTo>
                  <a:pt x="52606" y="59179"/>
                </a:lnTo>
                <a:lnTo>
                  <a:pt x="66192" y="54928"/>
                </a:lnTo>
                <a:lnTo>
                  <a:pt x="78226" y="51425"/>
                </a:lnTo>
                <a:lnTo>
                  <a:pt x="89651" y="48347"/>
                </a:lnTo>
                <a:lnTo>
                  <a:pt x="101409" y="45369"/>
                </a:lnTo>
                <a:lnTo>
                  <a:pt x="106561" y="44098"/>
                </a:lnTo>
                <a:lnTo>
                  <a:pt x="64752" y="0"/>
                </a:lnTo>
                <a:lnTo>
                  <a:pt x="60753" y="6404"/>
                </a:lnTo>
                <a:lnTo>
                  <a:pt x="53723" y="16990"/>
                </a:lnTo>
                <a:lnTo>
                  <a:pt x="44889" y="29524"/>
                </a:lnTo>
                <a:lnTo>
                  <a:pt x="36418" y="40618"/>
                </a:lnTo>
                <a:lnTo>
                  <a:pt x="27054" y="52193"/>
                </a:lnTo>
                <a:lnTo>
                  <a:pt x="17991" y="62547"/>
                </a:lnTo>
                <a:lnTo>
                  <a:pt x="9537" y="71594"/>
                </a:lnTo>
                <a:lnTo>
                  <a:pt x="2001" y="79245"/>
                </a:lnTo>
                <a:lnTo>
                  <a:pt x="0" y="81221"/>
                </a:lnTo>
                <a:lnTo>
                  <a:pt x="9070" y="76424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41" name="object 289"/>
          <p:cNvSpPr>
            <a:spLocks/>
          </p:cNvSpPr>
          <p:nvPr/>
        </p:nvSpPr>
        <p:spPr bwMode="auto">
          <a:xfrm>
            <a:off x="8177213" y="3057525"/>
            <a:ext cx="104775" cy="80963"/>
          </a:xfrm>
          <a:custGeom>
            <a:avLst/>
            <a:gdLst>
              <a:gd name="T0" fmla="*/ 43916 w 105213"/>
              <a:gd name="T1" fmla="*/ 76350 h 80061"/>
              <a:gd name="T2" fmla="*/ 50860 w 105213"/>
              <a:gd name="T3" fmla="*/ 65690 h 80061"/>
              <a:gd name="T4" fmla="*/ 59583 w 105213"/>
              <a:gd name="T5" fmla="*/ 52759 h 80061"/>
              <a:gd name="T6" fmla="*/ 67939 w 105213"/>
              <a:gd name="T7" fmla="*/ 40808 h 80061"/>
              <a:gd name="T8" fmla="*/ 77338 w 105213"/>
              <a:gd name="T9" fmla="*/ 28664 h 80061"/>
              <a:gd name="T10" fmla="*/ 86418 w 105213"/>
              <a:gd name="T11" fmla="*/ 17924 h 80061"/>
              <a:gd name="T12" fmla="*/ 94863 w 105213"/>
              <a:gd name="T13" fmla="*/ 8778 h 80061"/>
              <a:gd name="T14" fmla="*/ 102360 w 105213"/>
              <a:gd name="T15" fmla="*/ 1411 h 80061"/>
              <a:gd name="T16" fmla="*/ 103905 w 105213"/>
              <a:gd name="T17" fmla="*/ 0 h 80061"/>
              <a:gd name="T18" fmla="*/ 95484 w 105213"/>
              <a:gd name="T19" fmla="*/ 4337 h 80061"/>
              <a:gd name="T20" fmla="*/ 84821 w 105213"/>
              <a:gd name="T21" fmla="*/ 9230 h 80061"/>
              <a:gd name="T22" fmla="*/ 72446 w 105213"/>
              <a:gd name="T23" fmla="*/ 14517 h 80061"/>
              <a:gd name="T24" fmla="*/ 58886 w 105213"/>
              <a:gd name="T25" fmla="*/ 20042 h 80061"/>
              <a:gd name="T26" fmla="*/ 51952 w 105213"/>
              <a:gd name="T27" fmla="*/ 22794 h 80061"/>
              <a:gd name="T28" fmla="*/ 38257 w 105213"/>
              <a:gd name="T29" fmla="*/ 27286 h 80061"/>
              <a:gd name="T30" fmla="*/ 26244 w 105213"/>
              <a:gd name="T31" fmla="*/ 30977 h 80061"/>
              <a:gd name="T32" fmla="*/ 15016 w 105213"/>
              <a:gd name="T33" fmla="*/ 34226 h 80061"/>
              <a:gd name="T34" fmla="*/ 3674 w 105213"/>
              <a:gd name="T35" fmla="*/ 37390 h 80061"/>
              <a:gd name="T36" fmla="*/ 0 w 105213"/>
              <a:gd name="T37" fmla="*/ 38407 h 80061"/>
              <a:gd name="T38" fmla="*/ 39958 w 105213"/>
              <a:gd name="T39" fmla="*/ 82797 h 80061"/>
              <a:gd name="T40" fmla="*/ 43916 w 105213"/>
              <a:gd name="T41" fmla="*/ 76350 h 8006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5213" h="80061">
                <a:moveTo>
                  <a:pt x="44469" y="73826"/>
                </a:moveTo>
                <a:lnTo>
                  <a:pt x="51501" y="63518"/>
                </a:lnTo>
                <a:lnTo>
                  <a:pt x="60333" y="51015"/>
                </a:lnTo>
                <a:lnTo>
                  <a:pt x="68794" y="39458"/>
                </a:lnTo>
                <a:lnTo>
                  <a:pt x="78312" y="27717"/>
                </a:lnTo>
                <a:lnTo>
                  <a:pt x="87506" y="17332"/>
                </a:lnTo>
                <a:lnTo>
                  <a:pt x="96058" y="8487"/>
                </a:lnTo>
                <a:lnTo>
                  <a:pt x="103649" y="1364"/>
                </a:lnTo>
                <a:lnTo>
                  <a:pt x="105213" y="0"/>
                </a:lnTo>
                <a:lnTo>
                  <a:pt x="96687" y="4194"/>
                </a:lnTo>
                <a:lnTo>
                  <a:pt x="85890" y="8924"/>
                </a:lnTo>
                <a:lnTo>
                  <a:pt x="73358" y="14037"/>
                </a:lnTo>
                <a:lnTo>
                  <a:pt x="59627" y="19380"/>
                </a:lnTo>
                <a:lnTo>
                  <a:pt x="52606" y="22041"/>
                </a:lnTo>
                <a:lnTo>
                  <a:pt x="38739" y="26384"/>
                </a:lnTo>
                <a:lnTo>
                  <a:pt x="26575" y="29954"/>
                </a:lnTo>
                <a:lnTo>
                  <a:pt x="15205" y="33095"/>
                </a:lnTo>
                <a:lnTo>
                  <a:pt x="3719" y="36154"/>
                </a:lnTo>
                <a:lnTo>
                  <a:pt x="0" y="37138"/>
                </a:lnTo>
                <a:lnTo>
                  <a:pt x="40461" y="80061"/>
                </a:lnTo>
                <a:lnTo>
                  <a:pt x="44469" y="73826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42" name="object 290"/>
          <p:cNvSpPr>
            <a:spLocks/>
          </p:cNvSpPr>
          <p:nvPr/>
        </p:nvSpPr>
        <p:spPr bwMode="auto">
          <a:xfrm>
            <a:off x="7497763" y="2974975"/>
            <a:ext cx="647700" cy="0"/>
          </a:xfrm>
          <a:custGeom>
            <a:avLst/>
            <a:gdLst>
              <a:gd name="T0" fmla="*/ 0 w 647397"/>
              <a:gd name="T1" fmla="*/ 648306 w 647397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647397">
                <a:moveTo>
                  <a:pt x="0" y="0"/>
                </a:moveTo>
                <a:lnTo>
                  <a:pt x="647397" y="0"/>
                </a:lnTo>
              </a:path>
            </a:pathLst>
          </a:custGeom>
          <a:noFill/>
          <a:ln w="19835">
            <a:solidFill>
              <a:srgbClr val="007C8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43" name="object 291"/>
          <p:cNvSpPr>
            <a:spLocks/>
          </p:cNvSpPr>
          <p:nvPr/>
        </p:nvSpPr>
        <p:spPr bwMode="auto">
          <a:xfrm>
            <a:off x="8121650" y="2947988"/>
            <a:ext cx="111125" cy="55562"/>
          </a:xfrm>
          <a:custGeom>
            <a:avLst/>
            <a:gdLst>
              <a:gd name="T0" fmla="*/ 48263 w 110585"/>
              <a:gd name="T1" fmla="*/ 40553 h 55684"/>
              <a:gd name="T2" fmla="*/ 53362 w 110585"/>
              <a:gd name="T3" fmla="*/ 39184 h 55684"/>
              <a:gd name="T4" fmla="*/ 68093 w 110585"/>
              <a:gd name="T5" fmla="*/ 35654 h 55684"/>
              <a:gd name="T6" fmla="*/ 82042 w 110585"/>
              <a:gd name="T7" fmla="*/ 32579 h 55684"/>
              <a:gd name="T8" fmla="*/ 94797 w 110585"/>
              <a:gd name="T9" fmla="*/ 30099 h 55684"/>
              <a:gd name="T10" fmla="*/ 105952 w 110585"/>
              <a:gd name="T11" fmla="*/ 28347 h 55684"/>
              <a:gd name="T12" fmla="*/ 112213 w 110585"/>
              <a:gd name="T13" fmla="*/ 27659 h 55684"/>
              <a:gd name="T14" fmla="*/ 102333 w 110585"/>
              <a:gd name="T15" fmla="*/ 26462 h 55684"/>
              <a:gd name="T16" fmla="*/ 90583 w 110585"/>
              <a:gd name="T17" fmla="*/ 24443 h 55684"/>
              <a:gd name="T18" fmla="*/ 77372 w 110585"/>
              <a:gd name="T19" fmla="*/ 21743 h 55684"/>
              <a:gd name="T20" fmla="*/ 63110 w 110585"/>
              <a:gd name="T21" fmla="*/ 18497 h 55684"/>
              <a:gd name="T22" fmla="*/ 53362 w 110585"/>
              <a:gd name="T23" fmla="*/ 16134 h 55684"/>
              <a:gd name="T24" fmla="*/ 39366 w 110585"/>
              <a:gd name="T25" fmla="*/ 12301 h 55684"/>
              <a:gd name="T26" fmla="*/ 27089 w 110585"/>
              <a:gd name="T27" fmla="*/ 8666 h 55684"/>
              <a:gd name="T28" fmla="*/ 15618 w 110585"/>
              <a:gd name="T29" fmla="*/ 5060 h 55684"/>
              <a:gd name="T30" fmla="*/ 4044 w 110585"/>
              <a:gd name="T31" fmla="*/ 1311 h 55684"/>
              <a:gd name="T32" fmla="*/ 0 w 110585"/>
              <a:gd name="T33" fmla="*/ 0 h 55684"/>
              <a:gd name="T34" fmla="*/ 0 w 110585"/>
              <a:gd name="T35" fmla="*/ 55319 h 55684"/>
              <a:gd name="T36" fmla="*/ 7322 w 110585"/>
              <a:gd name="T37" fmla="*/ 52902 h 55684"/>
              <a:gd name="T38" fmla="*/ 18816 w 110585"/>
              <a:gd name="T39" fmla="*/ 49239 h 55684"/>
              <a:gd name="T40" fmla="*/ 32967 w 110585"/>
              <a:gd name="T41" fmla="*/ 44924 h 55684"/>
              <a:gd name="T42" fmla="*/ 48263 w 110585"/>
              <a:gd name="T43" fmla="*/ 40553 h 5568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10585" h="55684">
                <a:moveTo>
                  <a:pt x="47563" y="40820"/>
                </a:moveTo>
                <a:lnTo>
                  <a:pt x="52588" y="39442"/>
                </a:lnTo>
                <a:lnTo>
                  <a:pt x="67105" y="35889"/>
                </a:lnTo>
                <a:lnTo>
                  <a:pt x="80851" y="32795"/>
                </a:lnTo>
                <a:lnTo>
                  <a:pt x="93422" y="30297"/>
                </a:lnTo>
                <a:lnTo>
                  <a:pt x="104415" y="28534"/>
                </a:lnTo>
                <a:lnTo>
                  <a:pt x="110585" y="27842"/>
                </a:lnTo>
                <a:lnTo>
                  <a:pt x="100849" y="26636"/>
                </a:lnTo>
                <a:lnTo>
                  <a:pt x="89269" y="24605"/>
                </a:lnTo>
                <a:lnTo>
                  <a:pt x="76250" y="21887"/>
                </a:lnTo>
                <a:lnTo>
                  <a:pt x="62194" y="18620"/>
                </a:lnTo>
                <a:lnTo>
                  <a:pt x="52588" y="16241"/>
                </a:lnTo>
                <a:lnTo>
                  <a:pt x="38796" y="12382"/>
                </a:lnTo>
                <a:lnTo>
                  <a:pt x="26696" y="8723"/>
                </a:lnTo>
                <a:lnTo>
                  <a:pt x="15391" y="5093"/>
                </a:lnTo>
                <a:lnTo>
                  <a:pt x="3985" y="1320"/>
                </a:lnTo>
                <a:lnTo>
                  <a:pt x="0" y="0"/>
                </a:lnTo>
                <a:lnTo>
                  <a:pt x="0" y="55684"/>
                </a:lnTo>
                <a:lnTo>
                  <a:pt x="7216" y="53251"/>
                </a:lnTo>
                <a:lnTo>
                  <a:pt x="18543" y="49564"/>
                </a:lnTo>
                <a:lnTo>
                  <a:pt x="32489" y="45221"/>
                </a:lnTo>
                <a:lnTo>
                  <a:pt x="47563" y="40820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44" name="object 292"/>
          <p:cNvSpPr>
            <a:spLocks/>
          </p:cNvSpPr>
          <p:nvPr/>
        </p:nvSpPr>
        <p:spPr bwMode="auto">
          <a:xfrm>
            <a:off x="7410450" y="2947988"/>
            <a:ext cx="107950" cy="55562"/>
          </a:xfrm>
          <a:custGeom>
            <a:avLst/>
            <a:gdLst>
              <a:gd name="T0" fmla="*/ 9470 w 109238"/>
              <a:gd name="T1" fmla="*/ 28894 h 55684"/>
              <a:gd name="T2" fmla="*/ 20579 w 109238"/>
              <a:gd name="T3" fmla="*/ 30984 h 55684"/>
              <a:gd name="T4" fmla="*/ 33079 w 109238"/>
              <a:gd name="T5" fmla="*/ 33781 h 55684"/>
              <a:gd name="T6" fmla="*/ 46722 w 109238"/>
              <a:gd name="T7" fmla="*/ 37138 h 55684"/>
              <a:gd name="T8" fmla="*/ 54669 w 109238"/>
              <a:gd name="T9" fmla="*/ 39184 h 55684"/>
              <a:gd name="T10" fmla="*/ 67978 w 109238"/>
              <a:gd name="T11" fmla="*/ 43017 h 55684"/>
              <a:gd name="T12" fmla="*/ 79656 w 109238"/>
              <a:gd name="T13" fmla="*/ 46652 h 55684"/>
              <a:gd name="T14" fmla="*/ 90565 w 109238"/>
              <a:gd name="T15" fmla="*/ 50258 h 55684"/>
              <a:gd name="T16" fmla="*/ 101573 w 109238"/>
              <a:gd name="T17" fmla="*/ 54006 h 55684"/>
              <a:gd name="T18" fmla="*/ 105419 w 109238"/>
              <a:gd name="T19" fmla="*/ 55319 h 55684"/>
              <a:gd name="T20" fmla="*/ 105419 w 109238"/>
              <a:gd name="T21" fmla="*/ 0 h 55684"/>
              <a:gd name="T22" fmla="*/ 98454 w 109238"/>
              <a:gd name="T23" fmla="*/ 2417 h 55684"/>
              <a:gd name="T24" fmla="*/ 87524 w 109238"/>
              <a:gd name="T25" fmla="*/ 6080 h 55684"/>
              <a:gd name="T26" fmla="*/ 74065 w 109238"/>
              <a:gd name="T27" fmla="*/ 10393 h 55684"/>
              <a:gd name="T28" fmla="*/ 59518 w 109238"/>
              <a:gd name="T29" fmla="*/ 14766 h 55684"/>
              <a:gd name="T30" fmla="*/ 54669 w 109238"/>
              <a:gd name="T31" fmla="*/ 16134 h 55684"/>
              <a:gd name="T32" fmla="*/ 40500 w 109238"/>
              <a:gd name="T33" fmla="*/ 19740 h 55684"/>
              <a:gd name="T34" fmla="*/ 27337 w 109238"/>
              <a:gd name="T35" fmla="*/ 22866 h 55684"/>
              <a:gd name="T36" fmla="*/ 15429 w 109238"/>
              <a:gd name="T37" fmla="*/ 25364 h 55684"/>
              <a:gd name="T38" fmla="*/ 5020 w 109238"/>
              <a:gd name="T39" fmla="*/ 27090 h 55684"/>
              <a:gd name="T40" fmla="*/ 0 w 109238"/>
              <a:gd name="T41" fmla="*/ 27659 h 55684"/>
              <a:gd name="T42" fmla="*/ 9470 w 109238"/>
              <a:gd name="T43" fmla="*/ 28894 h 5568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09238" h="55684">
                <a:moveTo>
                  <a:pt x="9813" y="29085"/>
                </a:moveTo>
                <a:lnTo>
                  <a:pt x="21324" y="31188"/>
                </a:lnTo>
                <a:lnTo>
                  <a:pt x="34277" y="34004"/>
                </a:lnTo>
                <a:lnTo>
                  <a:pt x="48414" y="37384"/>
                </a:lnTo>
                <a:lnTo>
                  <a:pt x="56649" y="39442"/>
                </a:lnTo>
                <a:lnTo>
                  <a:pt x="70441" y="43301"/>
                </a:lnTo>
                <a:lnTo>
                  <a:pt x="82541" y="46960"/>
                </a:lnTo>
                <a:lnTo>
                  <a:pt x="93846" y="50590"/>
                </a:lnTo>
                <a:lnTo>
                  <a:pt x="105252" y="54363"/>
                </a:lnTo>
                <a:lnTo>
                  <a:pt x="109238" y="55684"/>
                </a:lnTo>
                <a:lnTo>
                  <a:pt x="109238" y="0"/>
                </a:lnTo>
                <a:lnTo>
                  <a:pt x="102021" y="2432"/>
                </a:lnTo>
                <a:lnTo>
                  <a:pt x="90694" y="6119"/>
                </a:lnTo>
                <a:lnTo>
                  <a:pt x="76748" y="10462"/>
                </a:lnTo>
                <a:lnTo>
                  <a:pt x="61674" y="14863"/>
                </a:lnTo>
                <a:lnTo>
                  <a:pt x="56649" y="16241"/>
                </a:lnTo>
                <a:lnTo>
                  <a:pt x="41967" y="19870"/>
                </a:lnTo>
                <a:lnTo>
                  <a:pt x="28327" y="23016"/>
                </a:lnTo>
                <a:lnTo>
                  <a:pt x="15987" y="25532"/>
                </a:lnTo>
                <a:lnTo>
                  <a:pt x="5202" y="27269"/>
                </a:lnTo>
                <a:lnTo>
                  <a:pt x="0" y="27842"/>
                </a:lnTo>
                <a:lnTo>
                  <a:pt x="9813" y="29085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45" name="object 293"/>
          <p:cNvSpPr>
            <a:spLocks/>
          </p:cNvSpPr>
          <p:nvPr/>
        </p:nvSpPr>
        <p:spPr bwMode="auto">
          <a:xfrm>
            <a:off x="7386638" y="2782888"/>
            <a:ext cx="71437" cy="58737"/>
          </a:xfrm>
          <a:custGeom>
            <a:avLst/>
            <a:gdLst>
              <a:gd name="T0" fmla="*/ 0 w 71130"/>
              <a:gd name="T1" fmla="*/ 46124 h 57864"/>
              <a:gd name="T2" fmla="*/ 14670 w 71130"/>
              <a:gd name="T3" fmla="*/ 60523 h 57864"/>
              <a:gd name="T4" fmla="*/ 72055 w 71130"/>
              <a:gd name="T5" fmla="*/ 14399 h 57864"/>
              <a:gd name="T6" fmla="*/ 57386 w 71130"/>
              <a:gd name="T7" fmla="*/ 0 h 57864"/>
              <a:gd name="T8" fmla="*/ 0 w 71130"/>
              <a:gd name="T9" fmla="*/ 46124 h 57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1130" h="57864">
                <a:moveTo>
                  <a:pt x="0" y="44098"/>
                </a:moveTo>
                <a:lnTo>
                  <a:pt x="14481" y="57864"/>
                </a:lnTo>
                <a:lnTo>
                  <a:pt x="71130" y="13766"/>
                </a:lnTo>
                <a:lnTo>
                  <a:pt x="56649" y="0"/>
                </a:lnTo>
                <a:lnTo>
                  <a:pt x="0" y="44098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46" name="object 294"/>
          <p:cNvSpPr>
            <a:spLocks/>
          </p:cNvSpPr>
          <p:nvPr/>
        </p:nvSpPr>
        <p:spPr bwMode="auto">
          <a:xfrm>
            <a:off x="7412038" y="2740025"/>
            <a:ext cx="104775" cy="84138"/>
          </a:xfrm>
          <a:custGeom>
            <a:avLst/>
            <a:gdLst>
              <a:gd name="T0" fmla="*/ 44322 w 103848"/>
              <a:gd name="T1" fmla="*/ 85345 h 83541"/>
              <a:gd name="T2" fmla="*/ 48076 w 103848"/>
              <a:gd name="T3" fmla="*/ 78308 h 83541"/>
              <a:gd name="T4" fmla="*/ 54565 w 103848"/>
              <a:gd name="T5" fmla="*/ 67366 h 83541"/>
              <a:gd name="T6" fmla="*/ 62874 w 103848"/>
              <a:gd name="T7" fmla="*/ 54425 h 83541"/>
              <a:gd name="T8" fmla="*/ 72019 w 103848"/>
              <a:gd name="T9" fmla="*/ 41478 h 83541"/>
              <a:gd name="T10" fmla="*/ 80984 w 103848"/>
              <a:gd name="T11" fmla="*/ 29125 h 83541"/>
              <a:gd name="T12" fmla="*/ 89717 w 103848"/>
              <a:gd name="T13" fmla="*/ 17990 h 83541"/>
              <a:gd name="T14" fmla="*/ 97983 w 103848"/>
              <a:gd name="T15" fmla="*/ 8471 h 83541"/>
              <a:gd name="T16" fmla="*/ 105551 w 103848"/>
              <a:gd name="T17" fmla="*/ 964 h 83541"/>
              <a:gd name="T18" fmla="*/ 106654 w 103848"/>
              <a:gd name="T19" fmla="*/ 0 h 83541"/>
              <a:gd name="T20" fmla="*/ 97946 w 103848"/>
              <a:gd name="T21" fmla="*/ 4502 h 83541"/>
              <a:gd name="T22" fmla="*/ 87076 w 103848"/>
              <a:gd name="T23" fmla="*/ 9765 h 83541"/>
              <a:gd name="T24" fmla="*/ 74429 w 103848"/>
              <a:gd name="T25" fmla="*/ 15461 h 83541"/>
              <a:gd name="T26" fmla="*/ 60386 w 103848"/>
              <a:gd name="T27" fmla="*/ 21263 h 83541"/>
              <a:gd name="T28" fmla="*/ 54028 w 103848"/>
              <a:gd name="T29" fmla="*/ 23702 h 83541"/>
              <a:gd name="T30" fmla="*/ 40600 w 103848"/>
              <a:gd name="T31" fmla="*/ 28871 h 83541"/>
              <a:gd name="T32" fmla="*/ 28305 w 103848"/>
              <a:gd name="T33" fmla="*/ 33270 h 83541"/>
              <a:gd name="T34" fmla="*/ 16557 w 103848"/>
              <a:gd name="T35" fmla="*/ 37234 h 83541"/>
              <a:gd name="T36" fmla="*/ 4767 w 103848"/>
              <a:gd name="T37" fmla="*/ 41102 h 83541"/>
              <a:gd name="T38" fmla="*/ 0 w 103848"/>
              <a:gd name="T39" fmla="*/ 42665 h 83541"/>
              <a:gd name="T40" fmla="*/ 44322 w 103848"/>
              <a:gd name="T41" fmla="*/ 85345 h 8354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3848" h="83541">
                <a:moveTo>
                  <a:pt x="43156" y="83541"/>
                </a:moveTo>
                <a:lnTo>
                  <a:pt x="46811" y="76652"/>
                </a:lnTo>
                <a:lnTo>
                  <a:pt x="53130" y="65942"/>
                </a:lnTo>
                <a:lnTo>
                  <a:pt x="61221" y="53275"/>
                </a:lnTo>
                <a:lnTo>
                  <a:pt x="70124" y="40602"/>
                </a:lnTo>
                <a:lnTo>
                  <a:pt x="78853" y="28509"/>
                </a:lnTo>
                <a:lnTo>
                  <a:pt x="87356" y="17609"/>
                </a:lnTo>
                <a:lnTo>
                  <a:pt x="95405" y="8292"/>
                </a:lnTo>
                <a:lnTo>
                  <a:pt x="102774" y="943"/>
                </a:lnTo>
                <a:lnTo>
                  <a:pt x="103848" y="0"/>
                </a:lnTo>
                <a:lnTo>
                  <a:pt x="95369" y="4407"/>
                </a:lnTo>
                <a:lnTo>
                  <a:pt x="84785" y="9559"/>
                </a:lnTo>
                <a:lnTo>
                  <a:pt x="72470" y="15134"/>
                </a:lnTo>
                <a:lnTo>
                  <a:pt x="58797" y="20813"/>
                </a:lnTo>
                <a:lnTo>
                  <a:pt x="52606" y="23201"/>
                </a:lnTo>
                <a:lnTo>
                  <a:pt x="39532" y="28261"/>
                </a:lnTo>
                <a:lnTo>
                  <a:pt x="27561" y="32567"/>
                </a:lnTo>
                <a:lnTo>
                  <a:pt x="16122" y="36448"/>
                </a:lnTo>
                <a:lnTo>
                  <a:pt x="4642" y="40232"/>
                </a:lnTo>
                <a:lnTo>
                  <a:pt x="0" y="41763"/>
                </a:lnTo>
                <a:lnTo>
                  <a:pt x="43156" y="83541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47" name="object 295"/>
          <p:cNvSpPr>
            <a:spLocks/>
          </p:cNvSpPr>
          <p:nvPr/>
        </p:nvSpPr>
        <p:spPr bwMode="auto">
          <a:xfrm>
            <a:off x="7327900" y="2800350"/>
            <a:ext cx="103188" cy="84138"/>
          </a:xfrm>
          <a:custGeom>
            <a:avLst/>
            <a:gdLst>
              <a:gd name="T0" fmla="*/ 43710 w 103848"/>
              <a:gd name="T1" fmla="*/ 63065 h 83556"/>
              <a:gd name="T2" fmla="*/ 50269 w 103848"/>
              <a:gd name="T3" fmla="*/ 60424 h 83556"/>
              <a:gd name="T4" fmla="*/ 63179 w 103848"/>
              <a:gd name="T5" fmla="*/ 55240 h 83556"/>
              <a:gd name="T6" fmla="*/ 74994 w 103848"/>
              <a:gd name="T7" fmla="*/ 50919 h 83556"/>
              <a:gd name="T8" fmla="*/ 86290 w 103848"/>
              <a:gd name="T9" fmla="*/ 47206 h 83556"/>
              <a:gd name="T10" fmla="*/ 97637 w 103848"/>
              <a:gd name="T11" fmla="*/ 43841 h 83556"/>
              <a:gd name="T12" fmla="*/ 101880 w 103848"/>
              <a:gd name="T13" fmla="*/ 42657 h 83556"/>
              <a:gd name="T14" fmla="*/ 59541 w 103848"/>
              <a:gd name="T15" fmla="*/ 0 h 83556"/>
              <a:gd name="T16" fmla="*/ 55857 w 103848"/>
              <a:gd name="T17" fmla="*/ 6527 h 83556"/>
              <a:gd name="T18" fmla="*/ 49473 w 103848"/>
              <a:gd name="T19" fmla="*/ 17408 h 83556"/>
              <a:gd name="T20" fmla="*/ 41311 w 103848"/>
              <a:gd name="T21" fmla="*/ 30513 h 83556"/>
              <a:gd name="T22" fmla="*/ 33067 w 103848"/>
              <a:gd name="T23" fmla="*/ 42657 h 83556"/>
              <a:gd name="T24" fmla="*/ 24654 w 103848"/>
              <a:gd name="T25" fmla="*/ 54825 h 83556"/>
              <a:gd name="T26" fmla="*/ 16449 w 103848"/>
              <a:gd name="T27" fmla="*/ 65919 h 83556"/>
              <a:gd name="T28" fmla="*/ 8664 w 103848"/>
              <a:gd name="T29" fmla="*/ 75651 h 83556"/>
              <a:gd name="T30" fmla="*/ 1511 w 103848"/>
              <a:gd name="T31" fmla="*/ 83738 h 83556"/>
              <a:gd name="T32" fmla="*/ 0 w 103848"/>
              <a:gd name="T33" fmla="*/ 85314 h 83556"/>
              <a:gd name="T34" fmla="*/ 8236 w 103848"/>
              <a:gd name="T35" fmla="*/ 80224 h 83556"/>
              <a:gd name="T36" fmla="*/ 18504 w 103848"/>
              <a:gd name="T37" fmla="*/ 74658 h 83556"/>
              <a:gd name="T38" fmla="*/ 30448 w 103848"/>
              <a:gd name="T39" fmla="*/ 68859 h 83556"/>
              <a:gd name="T40" fmla="*/ 43710 w 103848"/>
              <a:gd name="T41" fmla="*/ 63065 h 8355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3848" h="83556">
                <a:moveTo>
                  <a:pt x="44554" y="61766"/>
                </a:moveTo>
                <a:lnTo>
                  <a:pt x="51241" y="59179"/>
                </a:lnTo>
                <a:lnTo>
                  <a:pt x="64399" y="54102"/>
                </a:lnTo>
                <a:lnTo>
                  <a:pt x="76443" y="49870"/>
                </a:lnTo>
                <a:lnTo>
                  <a:pt x="87956" y="46233"/>
                </a:lnTo>
                <a:lnTo>
                  <a:pt x="99522" y="42938"/>
                </a:lnTo>
                <a:lnTo>
                  <a:pt x="103848" y="41778"/>
                </a:lnTo>
                <a:lnTo>
                  <a:pt x="60691" y="0"/>
                </a:lnTo>
                <a:lnTo>
                  <a:pt x="56936" y="6392"/>
                </a:lnTo>
                <a:lnTo>
                  <a:pt x="50427" y="17049"/>
                </a:lnTo>
                <a:lnTo>
                  <a:pt x="42109" y="29884"/>
                </a:lnTo>
                <a:lnTo>
                  <a:pt x="33705" y="41778"/>
                </a:lnTo>
                <a:lnTo>
                  <a:pt x="25131" y="53695"/>
                </a:lnTo>
                <a:lnTo>
                  <a:pt x="16767" y="64560"/>
                </a:lnTo>
                <a:lnTo>
                  <a:pt x="8831" y="74092"/>
                </a:lnTo>
                <a:lnTo>
                  <a:pt x="1541" y="82013"/>
                </a:lnTo>
                <a:lnTo>
                  <a:pt x="0" y="83556"/>
                </a:lnTo>
                <a:lnTo>
                  <a:pt x="8395" y="78571"/>
                </a:lnTo>
                <a:lnTo>
                  <a:pt x="18861" y="73120"/>
                </a:lnTo>
                <a:lnTo>
                  <a:pt x="31036" y="67440"/>
                </a:lnTo>
                <a:lnTo>
                  <a:pt x="44554" y="61766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48" name="object 296"/>
          <p:cNvSpPr>
            <a:spLocks/>
          </p:cNvSpPr>
          <p:nvPr/>
        </p:nvSpPr>
        <p:spPr bwMode="auto">
          <a:xfrm>
            <a:off x="7813675" y="2638425"/>
            <a:ext cx="28575" cy="0"/>
          </a:xfrm>
          <a:custGeom>
            <a:avLst/>
            <a:gdLst>
              <a:gd name="T0" fmla="*/ 0 w 29672"/>
              <a:gd name="T1" fmla="*/ 26502 w 29672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9672">
                <a:moveTo>
                  <a:pt x="0" y="0"/>
                </a:moveTo>
                <a:lnTo>
                  <a:pt x="29672" y="0"/>
                </a:lnTo>
              </a:path>
            </a:pathLst>
          </a:custGeom>
          <a:noFill/>
          <a:ln w="19835">
            <a:solidFill>
              <a:srgbClr val="007C8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49" name="object 297"/>
          <p:cNvSpPr>
            <a:spLocks/>
          </p:cNvSpPr>
          <p:nvPr/>
        </p:nvSpPr>
        <p:spPr bwMode="auto">
          <a:xfrm>
            <a:off x="7851775" y="2609850"/>
            <a:ext cx="111125" cy="57150"/>
          </a:xfrm>
          <a:custGeom>
            <a:avLst/>
            <a:gdLst>
              <a:gd name="T0" fmla="*/ 47842 w 110603"/>
              <a:gd name="T1" fmla="*/ 41569 h 56859"/>
              <a:gd name="T2" fmla="*/ 53354 w 110603"/>
              <a:gd name="T3" fmla="*/ 40051 h 56859"/>
              <a:gd name="T4" fmla="*/ 68076 w 110603"/>
              <a:gd name="T5" fmla="*/ 36570 h 56859"/>
              <a:gd name="T6" fmla="*/ 82013 w 110603"/>
              <a:gd name="T7" fmla="*/ 33673 h 56859"/>
              <a:gd name="T8" fmla="*/ 94761 w 110603"/>
              <a:gd name="T9" fmla="*/ 31286 h 56859"/>
              <a:gd name="T10" fmla="*/ 105913 w 110603"/>
              <a:gd name="T11" fmla="*/ 29342 h 56859"/>
              <a:gd name="T12" fmla="*/ 112176 w 110603"/>
              <a:gd name="T13" fmla="*/ 28271 h 56859"/>
              <a:gd name="T14" fmla="*/ 102295 w 110603"/>
              <a:gd name="T15" fmla="*/ 27175 h 56859"/>
              <a:gd name="T16" fmla="*/ 90549 w 110603"/>
              <a:gd name="T17" fmla="*/ 25356 h 56859"/>
              <a:gd name="T18" fmla="*/ 77349 w 110603"/>
              <a:gd name="T19" fmla="*/ 22747 h 56859"/>
              <a:gd name="T20" fmla="*/ 63097 w 110603"/>
              <a:gd name="T21" fmla="*/ 19276 h 56859"/>
              <a:gd name="T22" fmla="*/ 53354 w 110603"/>
              <a:gd name="T23" fmla="*/ 16492 h 56859"/>
              <a:gd name="T24" fmla="*/ 39368 w 110603"/>
              <a:gd name="T25" fmla="*/ 13057 h 56859"/>
              <a:gd name="T26" fmla="*/ 27093 w 110603"/>
              <a:gd name="T27" fmla="*/ 9334 h 56859"/>
              <a:gd name="T28" fmla="*/ 15625 w 110603"/>
              <a:gd name="T29" fmla="*/ 5407 h 56859"/>
              <a:gd name="T30" fmla="*/ 4057 w 110603"/>
              <a:gd name="T31" fmla="*/ 1365 h 56859"/>
              <a:gd name="T32" fmla="*/ 0 w 110603"/>
              <a:gd name="T33" fmla="*/ 0 h 56859"/>
              <a:gd name="T34" fmla="*/ 0 w 110603"/>
              <a:gd name="T35" fmla="*/ 57736 h 56859"/>
              <a:gd name="T36" fmla="*/ 7256 w 110603"/>
              <a:gd name="T37" fmla="*/ 54647 h 56859"/>
              <a:gd name="T38" fmla="*/ 18638 w 110603"/>
              <a:gd name="T39" fmla="*/ 50581 h 56859"/>
              <a:gd name="T40" fmla="*/ 32661 w 110603"/>
              <a:gd name="T41" fmla="*/ 46049 h 56859"/>
              <a:gd name="T42" fmla="*/ 47842 w 110603"/>
              <a:gd name="T43" fmla="*/ 41569 h 5685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10603" h="56859">
                <a:moveTo>
                  <a:pt x="47170" y="40936"/>
                </a:moveTo>
                <a:lnTo>
                  <a:pt x="52606" y="39442"/>
                </a:lnTo>
                <a:lnTo>
                  <a:pt x="67121" y="36015"/>
                </a:lnTo>
                <a:lnTo>
                  <a:pt x="80863" y="33161"/>
                </a:lnTo>
                <a:lnTo>
                  <a:pt x="93432" y="30811"/>
                </a:lnTo>
                <a:lnTo>
                  <a:pt x="104427" y="28896"/>
                </a:lnTo>
                <a:lnTo>
                  <a:pt x="110603" y="27842"/>
                </a:lnTo>
                <a:lnTo>
                  <a:pt x="100860" y="26762"/>
                </a:lnTo>
                <a:lnTo>
                  <a:pt x="89280" y="24971"/>
                </a:lnTo>
                <a:lnTo>
                  <a:pt x="76264" y="22401"/>
                </a:lnTo>
                <a:lnTo>
                  <a:pt x="62212" y="18983"/>
                </a:lnTo>
                <a:lnTo>
                  <a:pt x="52606" y="16241"/>
                </a:lnTo>
                <a:lnTo>
                  <a:pt x="38816" y="12859"/>
                </a:lnTo>
                <a:lnTo>
                  <a:pt x="26713" y="9192"/>
                </a:lnTo>
                <a:lnTo>
                  <a:pt x="15406" y="5325"/>
                </a:lnTo>
                <a:lnTo>
                  <a:pt x="4000" y="1344"/>
                </a:lnTo>
                <a:lnTo>
                  <a:pt x="0" y="0"/>
                </a:lnTo>
                <a:lnTo>
                  <a:pt x="0" y="56859"/>
                </a:lnTo>
                <a:lnTo>
                  <a:pt x="7154" y="53817"/>
                </a:lnTo>
                <a:lnTo>
                  <a:pt x="18376" y="49812"/>
                </a:lnTo>
                <a:lnTo>
                  <a:pt x="32203" y="45350"/>
                </a:lnTo>
                <a:lnTo>
                  <a:pt x="47170" y="40936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50" name="object 298"/>
          <p:cNvSpPr>
            <a:spLocks/>
          </p:cNvSpPr>
          <p:nvPr/>
        </p:nvSpPr>
        <p:spPr bwMode="auto">
          <a:xfrm>
            <a:off x="7735888" y="2609850"/>
            <a:ext cx="109537" cy="55563"/>
          </a:xfrm>
          <a:custGeom>
            <a:avLst/>
            <a:gdLst>
              <a:gd name="T0" fmla="*/ 9818 w 109256"/>
              <a:gd name="T1" fmla="*/ 28834 h 55699"/>
              <a:gd name="T2" fmla="*/ 21488 w 109256"/>
              <a:gd name="T3" fmla="*/ 30850 h 55699"/>
              <a:gd name="T4" fmla="*/ 34605 w 109256"/>
              <a:gd name="T5" fmla="*/ 33549 h 55699"/>
              <a:gd name="T6" fmla="*/ 48765 w 109256"/>
              <a:gd name="T7" fmla="*/ 36793 h 55699"/>
              <a:gd name="T8" fmla="*/ 58445 w 109256"/>
              <a:gd name="T9" fmla="*/ 39154 h 55699"/>
              <a:gd name="T10" fmla="*/ 72070 w 109256"/>
              <a:gd name="T11" fmla="*/ 43074 h 55699"/>
              <a:gd name="T12" fmla="*/ 84414 w 109256"/>
              <a:gd name="T13" fmla="*/ 46792 h 55699"/>
              <a:gd name="T14" fmla="*/ 96013 w 109256"/>
              <a:gd name="T15" fmla="*/ 50490 h 55699"/>
              <a:gd name="T16" fmla="*/ 107405 w 109256"/>
              <a:gd name="T17" fmla="*/ 54346 h 55699"/>
              <a:gd name="T18" fmla="*/ 110101 w 109256"/>
              <a:gd name="T19" fmla="*/ 55292 h 55699"/>
              <a:gd name="T20" fmla="*/ 110101 w 109256"/>
              <a:gd name="T21" fmla="*/ 0 h 55699"/>
              <a:gd name="T22" fmla="*/ 103170 w 109256"/>
              <a:gd name="T23" fmla="*/ 2638 h 55699"/>
              <a:gd name="T24" fmla="*/ 91462 w 109256"/>
              <a:gd name="T25" fmla="*/ 6676 h 55699"/>
              <a:gd name="T26" fmla="*/ 77016 w 109256"/>
              <a:gd name="T27" fmla="*/ 11206 h 55699"/>
              <a:gd name="T28" fmla="*/ 61869 w 109256"/>
              <a:gd name="T29" fmla="*/ 15318 h 55699"/>
              <a:gd name="T30" fmla="*/ 58445 w 109256"/>
              <a:gd name="T31" fmla="*/ 16122 h 55699"/>
              <a:gd name="T32" fmla="*/ 43817 w 109256"/>
              <a:gd name="T33" fmla="*/ 19650 h 55699"/>
              <a:gd name="T34" fmla="*/ 29969 w 109256"/>
              <a:gd name="T35" fmla="*/ 22720 h 55699"/>
              <a:gd name="T36" fmla="*/ 17303 w 109256"/>
              <a:gd name="T37" fmla="*/ 25200 h 55699"/>
              <a:gd name="T38" fmla="*/ 6223 w 109256"/>
              <a:gd name="T39" fmla="*/ 26951 h 55699"/>
              <a:gd name="T40" fmla="*/ 0 w 109256"/>
              <a:gd name="T41" fmla="*/ 27638 h 55699"/>
              <a:gd name="T42" fmla="*/ 9818 w 109256"/>
              <a:gd name="T43" fmla="*/ 28834 h 5569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09256" h="55699">
                <a:moveTo>
                  <a:pt x="9743" y="29047"/>
                </a:moveTo>
                <a:lnTo>
                  <a:pt x="21323" y="31078"/>
                </a:lnTo>
                <a:lnTo>
                  <a:pt x="34339" y="33796"/>
                </a:lnTo>
                <a:lnTo>
                  <a:pt x="48391" y="37063"/>
                </a:lnTo>
                <a:lnTo>
                  <a:pt x="57996" y="39442"/>
                </a:lnTo>
                <a:lnTo>
                  <a:pt x="71517" y="43391"/>
                </a:lnTo>
                <a:lnTo>
                  <a:pt x="83766" y="47137"/>
                </a:lnTo>
                <a:lnTo>
                  <a:pt x="95276" y="50862"/>
                </a:lnTo>
                <a:lnTo>
                  <a:pt x="106580" y="54746"/>
                </a:lnTo>
                <a:lnTo>
                  <a:pt x="109256" y="55699"/>
                </a:lnTo>
                <a:lnTo>
                  <a:pt x="109256" y="0"/>
                </a:lnTo>
                <a:lnTo>
                  <a:pt x="102378" y="2656"/>
                </a:lnTo>
                <a:lnTo>
                  <a:pt x="90760" y="6724"/>
                </a:lnTo>
                <a:lnTo>
                  <a:pt x="76424" y="11288"/>
                </a:lnTo>
                <a:lnTo>
                  <a:pt x="61394" y="15431"/>
                </a:lnTo>
                <a:lnTo>
                  <a:pt x="57996" y="16241"/>
                </a:lnTo>
                <a:lnTo>
                  <a:pt x="43481" y="19794"/>
                </a:lnTo>
                <a:lnTo>
                  <a:pt x="29739" y="22888"/>
                </a:lnTo>
                <a:lnTo>
                  <a:pt x="17171" y="25386"/>
                </a:lnTo>
                <a:lnTo>
                  <a:pt x="6175" y="27149"/>
                </a:lnTo>
                <a:lnTo>
                  <a:pt x="0" y="27842"/>
                </a:lnTo>
                <a:lnTo>
                  <a:pt x="9743" y="29047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51" name="object 299"/>
          <p:cNvSpPr>
            <a:spLocks/>
          </p:cNvSpPr>
          <p:nvPr/>
        </p:nvSpPr>
        <p:spPr bwMode="auto">
          <a:xfrm>
            <a:off x="8224838" y="2787650"/>
            <a:ext cx="61912" cy="55563"/>
          </a:xfrm>
          <a:custGeom>
            <a:avLst/>
            <a:gdLst>
              <a:gd name="T0" fmla="*/ 45809 w 61931"/>
              <a:gd name="T1" fmla="*/ 53789 h 56472"/>
              <a:gd name="T2" fmla="*/ 61874 w 61931"/>
              <a:gd name="T3" fmla="*/ 42003 h 56472"/>
              <a:gd name="T4" fmla="*/ 16065 w 61931"/>
              <a:gd name="T5" fmla="*/ 0 h 56472"/>
              <a:gd name="T6" fmla="*/ 0 w 61931"/>
              <a:gd name="T7" fmla="*/ 11801 h 56472"/>
              <a:gd name="T8" fmla="*/ 45809 w 61931"/>
              <a:gd name="T9" fmla="*/ 53789 h 564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1931" h="56472">
                <a:moveTo>
                  <a:pt x="45851" y="56472"/>
                </a:moveTo>
                <a:lnTo>
                  <a:pt x="61931" y="44098"/>
                </a:lnTo>
                <a:lnTo>
                  <a:pt x="16080" y="0"/>
                </a:lnTo>
                <a:lnTo>
                  <a:pt x="0" y="12389"/>
                </a:lnTo>
                <a:lnTo>
                  <a:pt x="45851" y="56472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52" name="object 300"/>
          <p:cNvSpPr>
            <a:spLocks/>
          </p:cNvSpPr>
          <p:nvPr/>
        </p:nvSpPr>
        <p:spPr bwMode="auto">
          <a:xfrm>
            <a:off x="8180388" y="2743200"/>
            <a:ext cx="98425" cy="74613"/>
          </a:xfrm>
          <a:custGeom>
            <a:avLst/>
            <a:gdLst>
              <a:gd name="T0" fmla="*/ 22474 w 98458"/>
              <a:gd name="T1" fmla="*/ 14151 h 74260"/>
              <a:gd name="T2" fmla="*/ 11963 w 98458"/>
              <a:gd name="T3" fmla="*/ 7724 h 74260"/>
              <a:gd name="T4" fmla="*/ 3119 w 98458"/>
              <a:gd name="T5" fmla="*/ 2042 h 74260"/>
              <a:gd name="T6" fmla="*/ 0 w 98458"/>
              <a:gd name="T7" fmla="*/ 0 h 74260"/>
              <a:gd name="T8" fmla="*/ 6256 w 98458"/>
              <a:gd name="T9" fmla="*/ 8730 h 74260"/>
              <a:gd name="T10" fmla="*/ 12805 w 98458"/>
              <a:gd name="T11" fmla="*/ 19819 h 74260"/>
              <a:gd name="T12" fmla="*/ 19229 w 98458"/>
              <a:gd name="T13" fmla="*/ 32534 h 74260"/>
              <a:gd name="T14" fmla="*/ 21557 w 98458"/>
              <a:gd name="T15" fmla="*/ 37653 h 74260"/>
              <a:gd name="T16" fmla="*/ 26092 w 98458"/>
              <a:gd name="T17" fmla="*/ 51033 h 74260"/>
              <a:gd name="T18" fmla="*/ 29754 w 98458"/>
              <a:gd name="T19" fmla="*/ 62627 h 74260"/>
              <a:gd name="T20" fmla="*/ 33374 w 98458"/>
              <a:gd name="T21" fmla="*/ 74369 h 74260"/>
              <a:gd name="T22" fmla="*/ 33672 w 98458"/>
              <a:gd name="T23" fmla="*/ 75324 h 74260"/>
              <a:gd name="T24" fmla="*/ 98359 w 98458"/>
              <a:gd name="T25" fmla="*/ 52951 h 74260"/>
              <a:gd name="T26" fmla="*/ 91806 w 98458"/>
              <a:gd name="T27" fmla="*/ 49506 h 74260"/>
              <a:gd name="T28" fmla="*/ 80852 w 98458"/>
              <a:gd name="T29" fmla="*/ 44354 h 74260"/>
              <a:gd name="T30" fmla="*/ 67424 w 98458"/>
              <a:gd name="T31" fmla="*/ 37998 h 74260"/>
              <a:gd name="T32" fmla="*/ 53457 w 98458"/>
              <a:gd name="T33" fmla="*/ 30947 h 74260"/>
              <a:gd name="T34" fmla="*/ 48498 w 98458"/>
              <a:gd name="T35" fmla="*/ 28241 h 74260"/>
              <a:gd name="T36" fmla="*/ 34652 w 98458"/>
              <a:gd name="T37" fmla="*/ 21072 h 74260"/>
              <a:gd name="T38" fmla="*/ 22474 w 98458"/>
              <a:gd name="T39" fmla="*/ 14151 h 742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8458" h="74260">
                <a:moveTo>
                  <a:pt x="22498" y="13951"/>
                </a:moveTo>
                <a:lnTo>
                  <a:pt x="11975" y="7615"/>
                </a:lnTo>
                <a:lnTo>
                  <a:pt x="3122" y="2012"/>
                </a:lnTo>
                <a:lnTo>
                  <a:pt x="0" y="0"/>
                </a:lnTo>
                <a:lnTo>
                  <a:pt x="6262" y="8607"/>
                </a:lnTo>
                <a:lnTo>
                  <a:pt x="12817" y="19539"/>
                </a:lnTo>
                <a:lnTo>
                  <a:pt x="19247" y="32075"/>
                </a:lnTo>
                <a:lnTo>
                  <a:pt x="21578" y="37122"/>
                </a:lnTo>
                <a:lnTo>
                  <a:pt x="26119" y="50313"/>
                </a:lnTo>
                <a:lnTo>
                  <a:pt x="29784" y="61743"/>
                </a:lnTo>
                <a:lnTo>
                  <a:pt x="33407" y="73318"/>
                </a:lnTo>
                <a:lnTo>
                  <a:pt x="33705" y="74260"/>
                </a:lnTo>
                <a:lnTo>
                  <a:pt x="98458" y="52203"/>
                </a:lnTo>
                <a:lnTo>
                  <a:pt x="91899" y="48807"/>
                </a:lnTo>
                <a:lnTo>
                  <a:pt x="80933" y="43727"/>
                </a:lnTo>
                <a:lnTo>
                  <a:pt x="67493" y="37461"/>
                </a:lnTo>
                <a:lnTo>
                  <a:pt x="53511" y="30510"/>
                </a:lnTo>
                <a:lnTo>
                  <a:pt x="48546" y="27842"/>
                </a:lnTo>
                <a:lnTo>
                  <a:pt x="34688" y="20774"/>
                </a:lnTo>
                <a:lnTo>
                  <a:pt x="22498" y="13951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53" name="object 301"/>
          <p:cNvSpPr>
            <a:spLocks/>
          </p:cNvSpPr>
          <p:nvPr/>
        </p:nvSpPr>
        <p:spPr bwMode="auto">
          <a:xfrm>
            <a:off x="8232775" y="2814638"/>
            <a:ext cx="98425" cy="74612"/>
          </a:xfrm>
          <a:custGeom>
            <a:avLst/>
            <a:gdLst>
              <a:gd name="T0" fmla="*/ 51208 w 98458"/>
              <a:gd name="T1" fmla="*/ 47066 h 74260"/>
              <a:gd name="T2" fmla="*/ 64755 w 98458"/>
              <a:gd name="T3" fmla="*/ 54386 h 74260"/>
              <a:gd name="T4" fmla="*/ 77033 w 98458"/>
              <a:gd name="T5" fmla="*/ 61446 h 74260"/>
              <a:gd name="T6" fmla="*/ 87639 w 98458"/>
              <a:gd name="T7" fmla="*/ 67978 h 74260"/>
              <a:gd name="T8" fmla="*/ 96165 w 98458"/>
              <a:gd name="T9" fmla="*/ 73718 h 74260"/>
              <a:gd name="T10" fmla="*/ 98359 w 98458"/>
              <a:gd name="T11" fmla="*/ 75321 h 74260"/>
              <a:gd name="T12" fmla="*/ 92885 w 98458"/>
              <a:gd name="T13" fmla="*/ 66433 h 74260"/>
              <a:gd name="T14" fmla="*/ 86606 w 98458"/>
              <a:gd name="T15" fmla="*/ 55124 h 74260"/>
              <a:gd name="T16" fmla="*/ 80185 w 98458"/>
              <a:gd name="T17" fmla="*/ 42161 h 74260"/>
              <a:gd name="T18" fmla="*/ 78149 w 98458"/>
              <a:gd name="T19" fmla="*/ 37653 h 74260"/>
              <a:gd name="T20" fmla="*/ 72725 w 98458"/>
              <a:gd name="T21" fmla="*/ 24020 h 74260"/>
              <a:gd name="T22" fmla="*/ 69030 w 98458"/>
              <a:gd name="T23" fmla="*/ 12160 h 74260"/>
              <a:gd name="T24" fmla="*/ 66231 w 98458"/>
              <a:gd name="T25" fmla="*/ 859 h 74260"/>
              <a:gd name="T26" fmla="*/ 66033 w 98458"/>
              <a:gd name="T27" fmla="*/ 0 h 74260"/>
              <a:gd name="T28" fmla="*/ 0 w 98458"/>
              <a:gd name="T29" fmla="*/ 22355 h 74260"/>
              <a:gd name="T30" fmla="*/ 7076 w 98458"/>
              <a:gd name="T31" fmla="*/ 25231 h 74260"/>
              <a:gd name="T32" fmla="*/ 18093 w 98458"/>
              <a:gd name="T33" fmla="*/ 30223 h 74260"/>
              <a:gd name="T34" fmla="*/ 31332 w 98458"/>
              <a:gd name="T35" fmla="*/ 36619 h 74260"/>
              <a:gd name="T36" fmla="*/ 45078 w 98458"/>
              <a:gd name="T37" fmla="*/ 43706 h 74260"/>
              <a:gd name="T38" fmla="*/ 51208 w 98458"/>
              <a:gd name="T39" fmla="*/ 47066 h 742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8458" h="74260">
                <a:moveTo>
                  <a:pt x="51259" y="46403"/>
                </a:moveTo>
                <a:lnTo>
                  <a:pt x="64821" y="53620"/>
                </a:lnTo>
                <a:lnTo>
                  <a:pt x="77111" y="60580"/>
                </a:lnTo>
                <a:lnTo>
                  <a:pt x="87726" y="67020"/>
                </a:lnTo>
                <a:lnTo>
                  <a:pt x="96261" y="72679"/>
                </a:lnTo>
                <a:lnTo>
                  <a:pt x="98458" y="74260"/>
                </a:lnTo>
                <a:lnTo>
                  <a:pt x="92978" y="65498"/>
                </a:lnTo>
                <a:lnTo>
                  <a:pt x="86693" y="54347"/>
                </a:lnTo>
                <a:lnTo>
                  <a:pt x="80266" y="41567"/>
                </a:lnTo>
                <a:lnTo>
                  <a:pt x="78227" y="37122"/>
                </a:lnTo>
                <a:lnTo>
                  <a:pt x="72797" y="23682"/>
                </a:lnTo>
                <a:lnTo>
                  <a:pt x="69099" y="11989"/>
                </a:lnTo>
                <a:lnTo>
                  <a:pt x="66297" y="847"/>
                </a:lnTo>
                <a:lnTo>
                  <a:pt x="66099" y="0"/>
                </a:lnTo>
                <a:lnTo>
                  <a:pt x="0" y="22041"/>
                </a:lnTo>
                <a:lnTo>
                  <a:pt x="7082" y="24876"/>
                </a:lnTo>
                <a:lnTo>
                  <a:pt x="18111" y="29797"/>
                </a:lnTo>
                <a:lnTo>
                  <a:pt x="31365" y="36103"/>
                </a:lnTo>
                <a:lnTo>
                  <a:pt x="45123" y="43091"/>
                </a:lnTo>
                <a:lnTo>
                  <a:pt x="51259" y="46403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54" name="object 302"/>
          <p:cNvSpPr>
            <a:spLocks/>
          </p:cNvSpPr>
          <p:nvPr/>
        </p:nvSpPr>
        <p:spPr bwMode="auto">
          <a:xfrm>
            <a:off x="7500938" y="2778125"/>
            <a:ext cx="401637" cy="117475"/>
          </a:xfrm>
          <a:custGeom>
            <a:avLst/>
            <a:gdLst>
              <a:gd name="T0" fmla="*/ 0 w 401270"/>
              <a:gd name="T1" fmla="*/ 99440 h 117616"/>
              <a:gd name="T2" fmla="*/ 6108 w 401270"/>
              <a:gd name="T3" fmla="*/ 117193 h 117616"/>
              <a:gd name="T4" fmla="*/ 402372 w 401270"/>
              <a:gd name="T5" fmla="*/ 17755 h 117616"/>
              <a:gd name="T6" fmla="*/ 396264 w 401270"/>
              <a:gd name="T7" fmla="*/ 0 h 117616"/>
              <a:gd name="T8" fmla="*/ 0 w 401270"/>
              <a:gd name="T9" fmla="*/ 99440 h 1176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1270" h="117616">
                <a:moveTo>
                  <a:pt x="0" y="99798"/>
                </a:moveTo>
                <a:lnTo>
                  <a:pt x="6090" y="117616"/>
                </a:lnTo>
                <a:lnTo>
                  <a:pt x="401270" y="17818"/>
                </a:lnTo>
                <a:lnTo>
                  <a:pt x="395179" y="0"/>
                </a:lnTo>
                <a:lnTo>
                  <a:pt x="0" y="99798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55" name="object 303"/>
          <p:cNvSpPr>
            <a:spLocks/>
          </p:cNvSpPr>
          <p:nvPr/>
        </p:nvSpPr>
        <p:spPr bwMode="auto">
          <a:xfrm>
            <a:off x="7869238" y="2765425"/>
            <a:ext cx="114300" cy="53975"/>
          </a:xfrm>
          <a:custGeom>
            <a:avLst/>
            <a:gdLst>
              <a:gd name="T0" fmla="*/ 17376 w 114646"/>
              <a:gd name="T1" fmla="*/ 55187 h 53379"/>
              <a:gd name="T2" fmla="*/ 23524 w 114646"/>
              <a:gd name="T3" fmla="*/ 50903 h 53379"/>
              <a:gd name="T4" fmla="*/ 33504 w 114646"/>
              <a:gd name="T5" fmla="*/ 43964 h 53379"/>
              <a:gd name="T6" fmla="*/ 45877 w 114646"/>
              <a:gd name="T7" fmla="*/ 35669 h 53379"/>
              <a:gd name="T8" fmla="*/ 59205 w 114646"/>
              <a:gd name="T9" fmla="*/ 27307 h 53379"/>
              <a:gd name="T10" fmla="*/ 62814 w 114646"/>
              <a:gd name="T11" fmla="*/ 25186 h 53379"/>
              <a:gd name="T12" fmla="*/ 75857 w 114646"/>
              <a:gd name="T13" fmla="*/ 18160 h 53379"/>
              <a:gd name="T14" fmla="*/ 88008 w 114646"/>
              <a:gd name="T15" fmla="*/ 11737 h 53379"/>
              <a:gd name="T16" fmla="*/ 99176 w 114646"/>
              <a:gd name="T17" fmla="*/ 6156 h 53379"/>
              <a:gd name="T18" fmla="*/ 109271 w 114646"/>
              <a:gd name="T19" fmla="*/ 1663 h 53379"/>
              <a:gd name="T20" fmla="*/ 113611 w 114646"/>
              <a:gd name="T21" fmla="*/ 0 h 53379"/>
              <a:gd name="T22" fmla="*/ 104009 w 114646"/>
              <a:gd name="T23" fmla="*/ 1360 h 53379"/>
              <a:gd name="T24" fmla="*/ 92532 w 114646"/>
              <a:gd name="T25" fmla="*/ 2322 h 53379"/>
              <a:gd name="T26" fmla="*/ 79489 w 114646"/>
              <a:gd name="T27" fmla="*/ 2817 h 53379"/>
              <a:gd name="T28" fmla="*/ 65191 w 114646"/>
              <a:gd name="T29" fmla="*/ 2775 h 53379"/>
              <a:gd name="T30" fmla="*/ 54802 w 114646"/>
              <a:gd name="T31" fmla="*/ 2398 h 53379"/>
              <a:gd name="T32" fmla="*/ 41008 w 114646"/>
              <a:gd name="T33" fmla="*/ 2223 h 53379"/>
              <a:gd name="T34" fmla="*/ 28550 w 114646"/>
              <a:gd name="T35" fmla="*/ 1756 h 53379"/>
              <a:gd name="T36" fmla="*/ 16651 w 114646"/>
              <a:gd name="T37" fmla="*/ 1085 h 53379"/>
              <a:gd name="T38" fmla="*/ 4539 w 114646"/>
              <a:gd name="T39" fmla="*/ 294 h 53379"/>
              <a:gd name="T40" fmla="*/ 0 w 114646"/>
              <a:gd name="T41" fmla="*/ 0 h 53379"/>
              <a:gd name="T42" fmla="*/ 17376 w 114646"/>
              <a:gd name="T43" fmla="*/ 55187 h 5337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14646" h="53379">
                <a:moveTo>
                  <a:pt x="17535" y="53379"/>
                </a:moveTo>
                <a:lnTo>
                  <a:pt x="23738" y="49235"/>
                </a:lnTo>
                <a:lnTo>
                  <a:pt x="33809" y="42524"/>
                </a:lnTo>
                <a:lnTo>
                  <a:pt x="46295" y="34500"/>
                </a:lnTo>
                <a:lnTo>
                  <a:pt x="59744" y="26412"/>
                </a:lnTo>
                <a:lnTo>
                  <a:pt x="63386" y="24361"/>
                </a:lnTo>
                <a:lnTo>
                  <a:pt x="76548" y="17565"/>
                </a:lnTo>
                <a:lnTo>
                  <a:pt x="88809" y="11352"/>
                </a:lnTo>
                <a:lnTo>
                  <a:pt x="100079" y="5955"/>
                </a:lnTo>
                <a:lnTo>
                  <a:pt x="110267" y="1609"/>
                </a:lnTo>
                <a:lnTo>
                  <a:pt x="114646" y="0"/>
                </a:lnTo>
                <a:lnTo>
                  <a:pt x="104957" y="1315"/>
                </a:lnTo>
                <a:lnTo>
                  <a:pt x="93375" y="2246"/>
                </a:lnTo>
                <a:lnTo>
                  <a:pt x="80213" y="2725"/>
                </a:lnTo>
                <a:lnTo>
                  <a:pt x="65785" y="2684"/>
                </a:lnTo>
                <a:lnTo>
                  <a:pt x="55301" y="2320"/>
                </a:lnTo>
                <a:lnTo>
                  <a:pt x="41382" y="2150"/>
                </a:lnTo>
                <a:lnTo>
                  <a:pt x="28810" y="1699"/>
                </a:lnTo>
                <a:lnTo>
                  <a:pt x="16803" y="1049"/>
                </a:lnTo>
                <a:lnTo>
                  <a:pt x="4581" y="285"/>
                </a:lnTo>
                <a:lnTo>
                  <a:pt x="0" y="0"/>
                </a:lnTo>
                <a:lnTo>
                  <a:pt x="17535" y="53379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56" name="object 304"/>
          <p:cNvSpPr>
            <a:spLocks/>
          </p:cNvSpPr>
          <p:nvPr/>
        </p:nvSpPr>
        <p:spPr bwMode="auto">
          <a:xfrm>
            <a:off x="7419975" y="2854325"/>
            <a:ext cx="114300" cy="52388"/>
          </a:xfrm>
          <a:custGeom>
            <a:avLst/>
            <a:gdLst>
              <a:gd name="T0" fmla="*/ 4678 w 114646"/>
              <a:gd name="T1" fmla="*/ 48811 h 53379"/>
              <a:gd name="T2" fmla="*/ 0 w 114646"/>
              <a:gd name="T3" fmla="*/ 50460 h 53379"/>
              <a:gd name="T4" fmla="*/ 9615 w 114646"/>
              <a:gd name="T5" fmla="*/ 49206 h 53379"/>
              <a:gd name="T6" fmla="*/ 21111 w 114646"/>
              <a:gd name="T7" fmla="*/ 48249 h 53379"/>
              <a:gd name="T8" fmla="*/ 34177 w 114646"/>
              <a:gd name="T9" fmla="*/ 47595 h 53379"/>
              <a:gd name="T10" fmla="*/ 48498 w 114646"/>
              <a:gd name="T11" fmla="*/ 47239 h 53379"/>
              <a:gd name="T12" fmla="*/ 58808 w 114646"/>
              <a:gd name="T13" fmla="*/ 47172 h 53379"/>
              <a:gd name="T14" fmla="*/ 72749 w 114646"/>
              <a:gd name="T15" fmla="*/ 47924 h 53379"/>
              <a:gd name="T16" fmla="*/ 85490 w 114646"/>
              <a:gd name="T17" fmla="*/ 48679 h 53379"/>
              <a:gd name="T18" fmla="*/ 97512 w 114646"/>
              <a:gd name="T19" fmla="*/ 49433 h 53379"/>
              <a:gd name="T20" fmla="*/ 109296 w 114646"/>
              <a:gd name="T21" fmla="*/ 50187 h 53379"/>
              <a:gd name="T22" fmla="*/ 113611 w 114646"/>
              <a:gd name="T23" fmla="*/ 50460 h 53379"/>
              <a:gd name="T24" fmla="*/ 96234 w 114646"/>
              <a:gd name="T25" fmla="*/ 0 h 53379"/>
              <a:gd name="T26" fmla="*/ 89992 w 114646"/>
              <a:gd name="T27" fmla="*/ 3821 h 53379"/>
              <a:gd name="T28" fmla="*/ 79846 w 114646"/>
              <a:gd name="T29" fmla="*/ 9913 h 53379"/>
              <a:gd name="T30" fmla="*/ 67285 w 114646"/>
              <a:gd name="T31" fmla="*/ 17234 h 53379"/>
              <a:gd name="T32" fmla="*/ 53799 w 114646"/>
              <a:gd name="T33" fmla="*/ 24732 h 53379"/>
              <a:gd name="T34" fmla="*/ 50796 w 114646"/>
              <a:gd name="T35" fmla="*/ 26334 h 53379"/>
              <a:gd name="T36" fmla="*/ 37865 w 114646"/>
              <a:gd name="T37" fmla="*/ 33282 h 53379"/>
              <a:gd name="T38" fmla="*/ 25811 w 114646"/>
              <a:gd name="T39" fmla="*/ 39442 h 53379"/>
              <a:gd name="T40" fmla="*/ 14718 w 114646"/>
              <a:gd name="T41" fmla="*/ 44665 h 53379"/>
              <a:gd name="T42" fmla="*/ 4678 w 114646"/>
              <a:gd name="T43" fmla="*/ 48811 h 5337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14646" h="53379">
                <a:moveTo>
                  <a:pt x="4720" y="51634"/>
                </a:moveTo>
                <a:lnTo>
                  <a:pt x="0" y="53379"/>
                </a:lnTo>
                <a:lnTo>
                  <a:pt x="9702" y="52051"/>
                </a:lnTo>
                <a:lnTo>
                  <a:pt x="21303" y="51040"/>
                </a:lnTo>
                <a:lnTo>
                  <a:pt x="34488" y="50347"/>
                </a:lnTo>
                <a:lnTo>
                  <a:pt x="48940" y="49972"/>
                </a:lnTo>
                <a:lnTo>
                  <a:pt x="59344" y="49899"/>
                </a:lnTo>
                <a:lnTo>
                  <a:pt x="73412" y="50696"/>
                </a:lnTo>
                <a:lnTo>
                  <a:pt x="86269" y="51494"/>
                </a:lnTo>
                <a:lnTo>
                  <a:pt x="98400" y="52292"/>
                </a:lnTo>
                <a:lnTo>
                  <a:pt x="110292" y="53089"/>
                </a:lnTo>
                <a:lnTo>
                  <a:pt x="114646" y="53379"/>
                </a:lnTo>
                <a:lnTo>
                  <a:pt x="97110" y="0"/>
                </a:lnTo>
                <a:lnTo>
                  <a:pt x="90811" y="4042"/>
                </a:lnTo>
                <a:lnTo>
                  <a:pt x="80573" y="10487"/>
                </a:lnTo>
                <a:lnTo>
                  <a:pt x="67898" y="18230"/>
                </a:lnTo>
                <a:lnTo>
                  <a:pt x="54289" y="26163"/>
                </a:lnTo>
                <a:lnTo>
                  <a:pt x="51259" y="27857"/>
                </a:lnTo>
                <a:lnTo>
                  <a:pt x="38210" y="35208"/>
                </a:lnTo>
                <a:lnTo>
                  <a:pt x="26046" y="41723"/>
                </a:lnTo>
                <a:lnTo>
                  <a:pt x="14853" y="47248"/>
                </a:lnTo>
                <a:lnTo>
                  <a:pt x="4720" y="51634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57" name="object 305"/>
          <p:cNvSpPr>
            <a:spLocks/>
          </p:cNvSpPr>
          <p:nvPr/>
        </p:nvSpPr>
        <p:spPr bwMode="auto">
          <a:xfrm>
            <a:off x="7802563" y="2765425"/>
            <a:ext cx="346075" cy="130175"/>
          </a:xfrm>
          <a:custGeom>
            <a:avLst/>
            <a:gdLst>
              <a:gd name="T0" fmla="*/ 7695 w 346238"/>
              <a:gd name="T1" fmla="*/ 0 h 128722"/>
              <a:gd name="T2" fmla="*/ 0 w 346238"/>
              <a:gd name="T3" fmla="*/ 17933 h 128722"/>
              <a:gd name="T4" fmla="*/ 338053 w 346238"/>
              <a:gd name="T5" fmla="*/ 133130 h 128722"/>
              <a:gd name="T6" fmla="*/ 345749 w 346238"/>
              <a:gd name="T7" fmla="*/ 115197 h 128722"/>
              <a:gd name="T8" fmla="*/ 7695 w 346238"/>
              <a:gd name="T9" fmla="*/ 0 h 1287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6238" h="128722">
                <a:moveTo>
                  <a:pt x="7707" y="0"/>
                </a:moveTo>
                <a:lnTo>
                  <a:pt x="0" y="17339"/>
                </a:lnTo>
                <a:lnTo>
                  <a:pt x="338530" y="128722"/>
                </a:lnTo>
                <a:lnTo>
                  <a:pt x="346238" y="111383"/>
                </a:lnTo>
                <a:lnTo>
                  <a:pt x="7707" y="0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58" name="object 306"/>
          <p:cNvSpPr>
            <a:spLocks/>
          </p:cNvSpPr>
          <p:nvPr/>
        </p:nvSpPr>
        <p:spPr bwMode="auto">
          <a:xfrm>
            <a:off x="8112125" y="2852738"/>
            <a:ext cx="114300" cy="60325"/>
          </a:xfrm>
          <a:custGeom>
            <a:avLst/>
            <a:gdLst>
              <a:gd name="T0" fmla="*/ 7741 w 113298"/>
              <a:gd name="T1" fmla="*/ 52197 h 60339"/>
              <a:gd name="T2" fmla="*/ 20138 w 113298"/>
              <a:gd name="T3" fmla="*/ 52295 h 60339"/>
              <a:gd name="T4" fmla="*/ 35281 w 113298"/>
              <a:gd name="T5" fmla="*/ 52562 h 60339"/>
              <a:gd name="T6" fmla="*/ 51261 w 113298"/>
              <a:gd name="T7" fmla="*/ 53081 h 60339"/>
              <a:gd name="T8" fmla="*/ 56781 w 113298"/>
              <a:gd name="T9" fmla="*/ 53343 h 60339"/>
              <a:gd name="T10" fmla="*/ 72574 w 113298"/>
              <a:gd name="T11" fmla="*/ 54390 h 60339"/>
              <a:gd name="T12" fmla="*/ 87155 w 113298"/>
              <a:gd name="T13" fmla="*/ 55883 h 60339"/>
              <a:gd name="T14" fmla="*/ 100099 w 113298"/>
              <a:gd name="T15" fmla="*/ 57605 h 60339"/>
              <a:gd name="T16" fmla="*/ 110977 w 113298"/>
              <a:gd name="T17" fmla="*/ 59339 h 60339"/>
              <a:gd name="T18" fmla="*/ 116331 w 113298"/>
              <a:gd name="T19" fmla="*/ 60297 h 60339"/>
              <a:gd name="T20" fmla="*/ 107037 w 113298"/>
              <a:gd name="T21" fmla="*/ 55677 h 60339"/>
              <a:gd name="T22" fmla="*/ 96325 w 113298"/>
              <a:gd name="T23" fmla="*/ 49867 h 60339"/>
              <a:gd name="T24" fmla="*/ 84486 w 113298"/>
              <a:gd name="T25" fmla="*/ 43114 h 60339"/>
              <a:gd name="T26" fmla="*/ 71810 w 113298"/>
              <a:gd name="T27" fmla="*/ 35661 h 60339"/>
              <a:gd name="T28" fmla="*/ 66468 w 113298"/>
              <a:gd name="T29" fmla="*/ 32473 h 60339"/>
              <a:gd name="T30" fmla="*/ 54582 w 113298"/>
              <a:gd name="T31" fmla="*/ 23978 h 60339"/>
              <a:gd name="T32" fmla="*/ 44279 w 113298"/>
              <a:gd name="T33" fmla="*/ 16416 h 60339"/>
              <a:gd name="T34" fmla="*/ 34757 w 113298"/>
              <a:gd name="T35" fmla="*/ 9114 h 60339"/>
              <a:gd name="T36" fmla="*/ 25216 w 113298"/>
              <a:gd name="T37" fmla="*/ 1398 h 60339"/>
              <a:gd name="T38" fmla="*/ 23539 w 113298"/>
              <a:gd name="T39" fmla="*/ 0 h 60339"/>
              <a:gd name="T40" fmla="*/ 0 w 113298"/>
              <a:gd name="T41" fmla="*/ 52183 h 60339"/>
              <a:gd name="T42" fmla="*/ 7741 w 113298"/>
              <a:gd name="T43" fmla="*/ 52197 h 6033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13298" h="60339">
                <a:moveTo>
                  <a:pt x="7539" y="52233"/>
                </a:moveTo>
                <a:lnTo>
                  <a:pt x="19613" y="52331"/>
                </a:lnTo>
                <a:lnTo>
                  <a:pt x="34361" y="52598"/>
                </a:lnTo>
                <a:lnTo>
                  <a:pt x="49925" y="53117"/>
                </a:lnTo>
                <a:lnTo>
                  <a:pt x="55301" y="53379"/>
                </a:lnTo>
                <a:lnTo>
                  <a:pt x="70682" y="54429"/>
                </a:lnTo>
                <a:lnTo>
                  <a:pt x="84883" y="55922"/>
                </a:lnTo>
                <a:lnTo>
                  <a:pt x="97489" y="57644"/>
                </a:lnTo>
                <a:lnTo>
                  <a:pt x="108084" y="59381"/>
                </a:lnTo>
                <a:lnTo>
                  <a:pt x="113298" y="60339"/>
                </a:lnTo>
                <a:lnTo>
                  <a:pt x="104247" y="55716"/>
                </a:lnTo>
                <a:lnTo>
                  <a:pt x="93814" y="49903"/>
                </a:lnTo>
                <a:lnTo>
                  <a:pt x="82283" y="43144"/>
                </a:lnTo>
                <a:lnTo>
                  <a:pt x="69937" y="35685"/>
                </a:lnTo>
                <a:lnTo>
                  <a:pt x="64734" y="32497"/>
                </a:lnTo>
                <a:lnTo>
                  <a:pt x="53160" y="23996"/>
                </a:lnTo>
                <a:lnTo>
                  <a:pt x="43125" y="16428"/>
                </a:lnTo>
                <a:lnTo>
                  <a:pt x="33851" y="9120"/>
                </a:lnTo>
                <a:lnTo>
                  <a:pt x="24559" y="1398"/>
                </a:lnTo>
                <a:lnTo>
                  <a:pt x="22925" y="0"/>
                </a:lnTo>
                <a:lnTo>
                  <a:pt x="0" y="52219"/>
                </a:lnTo>
                <a:lnTo>
                  <a:pt x="7539" y="52233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59" name="object 307"/>
          <p:cNvSpPr>
            <a:spLocks/>
          </p:cNvSpPr>
          <p:nvPr/>
        </p:nvSpPr>
        <p:spPr bwMode="auto">
          <a:xfrm>
            <a:off x="7724775" y="2746375"/>
            <a:ext cx="114300" cy="60325"/>
          </a:xfrm>
          <a:custGeom>
            <a:avLst/>
            <a:gdLst>
              <a:gd name="T0" fmla="*/ 5618 w 114628"/>
              <a:gd name="T1" fmla="*/ 1301 h 60339"/>
              <a:gd name="T2" fmla="*/ 0 w 114628"/>
              <a:gd name="T3" fmla="*/ 0 h 60339"/>
              <a:gd name="T4" fmla="*/ 8866 w 114628"/>
              <a:gd name="T5" fmla="*/ 4580 h 60339"/>
              <a:gd name="T6" fmla="*/ 19081 w 114628"/>
              <a:gd name="T7" fmla="*/ 10408 h 60339"/>
              <a:gd name="T8" fmla="*/ 30373 w 114628"/>
              <a:gd name="T9" fmla="*/ 17321 h 60339"/>
              <a:gd name="T10" fmla="*/ 42465 w 114628"/>
              <a:gd name="T11" fmla="*/ 25166 h 60339"/>
              <a:gd name="T12" fmla="*/ 48130 w 114628"/>
              <a:gd name="T13" fmla="*/ 28981 h 60339"/>
              <a:gd name="T14" fmla="*/ 59756 w 114628"/>
              <a:gd name="T15" fmla="*/ 37073 h 60339"/>
              <a:gd name="T16" fmla="*/ 69816 w 114628"/>
              <a:gd name="T17" fmla="*/ 44647 h 60339"/>
              <a:gd name="T18" fmla="*/ 79118 w 114628"/>
              <a:gd name="T19" fmla="*/ 51998 h 60339"/>
              <a:gd name="T20" fmla="*/ 88474 w 114628"/>
              <a:gd name="T21" fmla="*/ 59430 h 60339"/>
              <a:gd name="T22" fmla="*/ 89581 w 114628"/>
              <a:gd name="T23" fmla="*/ 60297 h 60339"/>
              <a:gd name="T24" fmla="*/ 113647 w 114628"/>
              <a:gd name="T25" fmla="*/ 8114 h 60339"/>
              <a:gd name="T26" fmla="*/ 94731 w 114628"/>
              <a:gd name="T27" fmla="*/ 8009 h 60339"/>
              <a:gd name="T28" fmla="*/ 80267 w 114628"/>
              <a:gd name="T29" fmla="*/ 7761 h 60339"/>
              <a:gd name="T30" fmla="*/ 64636 w 114628"/>
              <a:gd name="T31" fmla="*/ 7277 h 60339"/>
              <a:gd name="T32" fmla="*/ 57500 w 114628"/>
              <a:gd name="T33" fmla="*/ 6954 h 60339"/>
              <a:gd name="T34" fmla="*/ 42923 w 114628"/>
              <a:gd name="T35" fmla="*/ 6036 h 60339"/>
              <a:gd name="T36" fmla="*/ 29143 w 114628"/>
              <a:gd name="T37" fmla="*/ 4786 h 60339"/>
              <a:gd name="T38" fmla="*/ 16570 w 114628"/>
              <a:gd name="T39" fmla="*/ 3206 h 60339"/>
              <a:gd name="T40" fmla="*/ 5618 w 114628"/>
              <a:gd name="T41" fmla="*/ 1301 h 6033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14628" h="60339">
                <a:moveTo>
                  <a:pt x="5666" y="1301"/>
                </a:moveTo>
                <a:lnTo>
                  <a:pt x="0" y="0"/>
                </a:lnTo>
                <a:lnTo>
                  <a:pt x="8943" y="4583"/>
                </a:lnTo>
                <a:lnTo>
                  <a:pt x="19246" y="10414"/>
                </a:lnTo>
                <a:lnTo>
                  <a:pt x="30635" y="17333"/>
                </a:lnTo>
                <a:lnTo>
                  <a:pt x="42832" y="25184"/>
                </a:lnTo>
                <a:lnTo>
                  <a:pt x="48546" y="29002"/>
                </a:lnTo>
                <a:lnTo>
                  <a:pt x="60271" y="37100"/>
                </a:lnTo>
                <a:lnTo>
                  <a:pt x="70418" y="44677"/>
                </a:lnTo>
                <a:lnTo>
                  <a:pt x="79801" y="52034"/>
                </a:lnTo>
                <a:lnTo>
                  <a:pt x="89238" y="59472"/>
                </a:lnTo>
                <a:lnTo>
                  <a:pt x="90355" y="60339"/>
                </a:lnTo>
                <a:lnTo>
                  <a:pt x="114628" y="8120"/>
                </a:lnTo>
                <a:lnTo>
                  <a:pt x="95549" y="8015"/>
                </a:lnTo>
                <a:lnTo>
                  <a:pt x="80960" y="7767"/>
                </a:lnTo>
                <a:lnTo>
                  <a:pt x="65194" y="7283"/>
                </a:lnTo>
                <a:lnTo>
                  <a:pt x="57996" y="6960"/>
                </a:lnTo>
                <a:lnTo>
                  <a:pt x="43294" y="6039"/>
                </a:lnTo>
                <a:lnTo>
                  <a:pt x="29395" y="4789"/>
                </a:lnTo>
                <a:lnTo>
                  <a:pt x="16714" y="3209"/>
                </a:lnTo>
                <a:lnTo>
                  <a:pt x="5666" y="1301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60" name="object 308"/>
          <p:cNvSpPr>
            <a:spLocks/>
          </p:cNvSpPr>
          <p:nvPr/>
        </p:nvSpPr>
        <p:spPr bwMode="auto">
          <a:xfrm>
            <a:off x="8312150" y="2894013"/>
            <a:ext cx="207963" cy="177800"/>
          </a:xfrm>
          <a:custGeom>
            <a:avLst/>
            <a:gdLst>
              <a:gd name="T0" fmla="*/ 118416 w 207714"/>
              <a:gd name="T1" fmla="*/ 175147 h 178683"/>
              <a:gd name="T2" fmla="*/ 126074 w 207714"/>
              <a:gd name="T3" fmla="*/ 173878 h 178683"/>
              <a:gd name="T4" fmla="*/ 133551 w 207714"/>
              <a:gd name="T5" fmla="*/ 172431 h 178683"/>
              <a:gd name="T6" fmla="*/ 140738 w 207714"/>
              <a:gd name="T7" fmla="*/ 170266 h 178683"/>
              <a:gd name="T8" fmla="*/ 147749 w 207714"/>
              <a:gd name="T9" fmla="*/ 167945 h 178683"/>
              <a:gd name="T10" fmla="*/ 154387 w 207714"/>
              <a:gd name="T11" fmla="*/ 164964 h 178683"/>
              <a:gd name="T12" fmla="*/ 160852 w 207714"/>
              <a:gd name="T13" fmla="*/ 161839 h 178683"/>
              <a:gd name="T14" fmla="*/ 166859 w 207714"/>
              <a:gd name="T15" fmla="*/ 158121 h 178683"/>
              <a:gd name="T16" fmla="*/ 172699 w 207714"/>
              <a:gd name="T17" fmla="*/ 154269 h 178683"/>
              <a:gd name="T18" fmla="*/ 183126 w 207714"/>
              <a:gd name="T19" fmla="*/ 145386 h 178683"/>
              <a:gd name="T20" fmla="*/ 191974 w 207714"/>
              <a:gd name="T21" fmla="*/ 135344 h 178683"/>
              <a:gd name="T22" fmla="*/ 199080 w 207714"/>
              <a:gd name="T23" fmla="*/ 124293 h 178683"/>
              <a:gd name="T24" fmla="*/ 204284 w 207714"/>
              <a:gd name="T25" fmla="*/ 112385 h 178683"/>
              <a:gd name="T26" fmla="*/ 207423 w 207714"/>
              <a:gd name="T27" fmla="*/ 99775 h 178683"/>
              <a:gd name="T28" fmla="*/ 208462 w 207714"/>
              <a:gd name="T29" fmla="*/ 88024 h 178683"/>
              <a:gd name="T30" fmla="*/ 207423 w 207714"/>
              <a:gd name="T31" fmla="*/ 76038 h 178683"/>
              <a:gd name="T32" fmla="*/ 204284 w 207714"/>
              <a:gd name="T33" fmla="*/ 63256 h 178683"/>
              <a:gd name="T34" fmla="*/ 199079 w 207714"/>
              <a:gd name="T35" fmla="*/ 51264 h 178683"/>
              <a:gd name="T36" fmla="*/ 191973 w 207714"/>
              <a:gd name="T37" fmla="*/ 40198 h 178683"/>
              <a:gd name="T38" fmla="*/ 183124 w 207714"/>
              <a:gd name="T39" fmla="*/ 30196 h 178683"/>
              <a:gd name="T40" fmla="*/ 172696 w 207714"/>
              <a:gd name="T41" fmla="*/ 21392 h 178683"/>
              <a:gd name="T42" fmla="*/ 166853 w 207714"/>
              <a:gd name="T43" fmla="*/ 17587 h 178683"/>
              <a:gd name="T44" fmla="*/ 160849 w 207714"/>
              <a:gd name="T45" fmla="*/ 13921 h 178683"/>
              <a:gd name="T46" fmla="*/ 154379 w 207714"/>
              <a:gd name="T47" fmla="*/ 10848 h 178683"/>
              <a:gd name="T48" fmla="*/ 147746 w 207714"/>
              <a:gd name="T49" fmla="*/ 7920 h 178683"/>
              <a:gd name="T50" fmla="*/ 140729 w 207714"/>
              <a:gd name="T51" fmla="*/ 5644 h 178683"/>
              <a:gd name="T52" fmla="*/ 133548 w 207714"/>
              <a:gd name="T53" fmla="*/ 3525 h 178683"/>
              <a:gd name="T54" fmla="*/ 126066 w 207714"/>
              <a:gd name="T55" fmla="*/ 2112 h 178683"/>
              <a:gd name="T56" fmla="*/ 118413 w 207714"/>
              <a:gd name="T57" fmla="*/ 877 h 178683"/>
              <a:gd name="T58" fmla="*/ 104222 w 207714"/>
              <a:gd name="T59" fmla="*/ 0 h 178683"/>
              <a:gd name="T60" fmla="*/ 90319 w 207714"/>
              <a:gd name="T61" fmla="*/ 877 h 178683"/>
              <a:gd name="T62" fmla="*/ 82776 w 207714"/>
              <a:gd name="T63" fmla="*/ 2111 h 178683"/>
              <a:gd name="T64" fmla="*/ 75389 w 207714"/>
              <a:gd name="T65" fmla="*/ 3524 h 178683"/>
              <a:gd name="T66" fmla="*/ 68265 w 207714"/>
              <a:gd name="T67" fmla="*/ 5642 h 178683"/>
              <a:gd name="T68" fmla="*/ 61291 w 207714"/>
              <a:gd name="T69" fmla="*/ 7918 h 178683"/>
              <a:gd name="T70" fmla="*/ 54672 w 207714"/>
              <a:gd name="T71" fmla="*/ 10845 h 178683"/>
              <a:gd name="T72" fmla="*/ 48207 w 207714"/>
              <a:gd name="T73" fmla="*/ 13919 h 178683"/>
              <a:gd name="T74" fmla="*/ 42184 w 207714"/>
              <a:gd name="T75" fmla="*/ 17583 h 178683"/>
              <a:gd name="T76" fmla="*/ 36311 w 207714"/>
              <a:gd name="T77" fmla="*/ 21390 h 178683"/>
              <a:gd name="T78" fmla="*/ 25793 w 207714"/>
              <a:gd name="T79" fmla="*/ 30195 h 178683"/>
              <a:gd name="T80" fmla="*/ 16826 w 207714"/>
              <a:gd name="T81" fmla="*/ 40198 h 178683"/>
              <a:gd name="T82" fmla="*/ 9595 w 207714"/>
              <a:gd name="T83" fmla="*/ 51265 h 178683"/>
              <a:gd name="T84" fmla="*/ 4282 w 207714"/>
              <a:gd name="T85" fmla="*/ 63258 h 178683"/>
              <a:gd name="T86" fmla="*/ 1065 w 207714"/>
              <a:gd name="T87" fmla="*/ 76040 h 178683"/>
              <a:gd name="T88" fmla="*/ 0 w 207714"/>
              <a:gd name="T89" fmla="*/ 88024 h 178683"/>
              <a:gd name="T90" fmla="*/ 1065 w 207714"/>
              <a:gd name="T91" fmla="*/ 99773 h 178683"/>
              <a:gd name="T92" fmla="*/ 4281 w 207714"/>
              <a:gd name="T93" fmla="*/ 112383 h 178683"/>
              <a:gd name="T94" fmla="*/ 9594 w 207714"/>
              <a:gd name="T95" fmla="*/ 124292 h 178683"/>
              <a:gd name="T96" fmla="*/ 16825 w 207714"/>
              <a:gd name="T97" fmla="*/ 135344 h 178683"/>
              <a:gd name="T98" fmla="*/ 25791 w 207714"/>
              <a:gd name="T99" fmla="*/ 145387 h 178683"/>
              <a:gd name="T100" fmla="*/ 36309 w 207714"/>
              <a:gd name="T101" fmla="*/ 154271 h 178683"/>
              <a:gd name="T102" fmla="*/ 42178 w 207714"/>
              <a:gd name="T103" fmla="*/ 158124 h 178683"/>
              <a:gd name="T104" fmla="*/ 48204 w 207714"/>
              <a:gd name="T105" fmla="*/ 161840 h 178683"/>
              <a:gd name="T106" fmla="*/ 54665 w 207714"/>
              <a:gd name="T107" fmla="*/ 164967 h 178683"/>
              <a:gd name="T108" fmla="*/ 61288 w 207714"/>
              <a:gd name="T109" fmla="*/ 167946 h 178683"/>
              <a:gd name="T110" fmla="*/ 68257 w 207714"/>
              <a:gd name="T111" fmla="*/ 170268 h 178683"/>
              <a:gd name="T112" fmla="*/ 75386 w 207714"/>
              <a:gd name="T113" fmla="*/ 172432 h 178683"/>
              <a:gd name="T114" fmla="*/ 82768 w 207714"/>
              <a:gd name="T115" fmla="*/ 173880 h 178683"/>
              <a:gd name="T116" fmla="*/ 90316 w 207714"/>
              <a:gd name="T117" fmla="*/ 175147 h 178683"/>
              <a:gd name="T118" fmla="*/ 104222 w 207714"/>
              <a:gd name="T119" fmla="*/ 176047 h 178683"/>
              <a:gd name="T120" fmla="*/ 118416 w 207714"/>
              <a:gd name="T121" fmla="*/ 175147 h 17868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07714" h="178683">
                <a:moveTo>
                  <a:pt x="117991" y="177769"/>
                </a:moveTo>
                <a:lnTo>
                  <a:pt x="125621" y="176482"/>
                </a:lnTo>
                <a:lnTo>
                  <a:pt x="133071" y="175013"/>
                </a:lnTo>
                <a:lnTo>
                  <a:pt x="140233" y="172816"/>
                </a:lnTo>
                <a:lnTo>
                  <a:pt x="147219" y="170459"/>
                </a:lnTo>
                <a:lnTo>
                  <a:pt x="153833" y="167433"/>
                </a:lnTo>
                <a:lnTo>
                  <a:pt x="160275" y="164263"/>
                </a:lnTo>
                <a:lnTo>
                  <a:pt x="166260" y="160488"/>
                </a:lnTo>
                <a:lnTo>
                  <a:pt x="172079" y="156579"/>
                </a:lnTo>
                <a:lnTo>
                  <a:pt x="182469" y="147563"/>
                </a:lnTo>
                <a:lnTo>
                  <a:pt x="191285" y="137370"/>
                </a:lnTo>
                <a:lnTo>
                  <a:pt x="198366" y="126153"/>
                </a:lnTo>
                <a:lnTo>
                  <a:pt x="203551" y="114068"/>
                </a:lnTo>
                <a:lnTo>
                  <a:pt x="206679" y="101269"/>
                </a:lnTo>
                <a:lnTo>
                  <a:pt x="207714" y="89341"/>
                </a:lnTo>
                <a:lnTo>
                  <a:pt x="206679" y="77176"/>
                </a:lnTo>
                <a:lnTo>
                  <a:pt x="203551" y="64203"/>
                </a:lnTo>
                <a:lnTo>
                  <a:pt x="198365" y="52032"/>
                </a:lnTo>
                <a:lnTo>
                  <a:pt x="191284" y="40801"/>
                </a:lnTo>
                <a:lnTo>
                  <a:pt x="182467" y="30648"/>
                </a:lnTo>
                <a:lnTo>
                  <a:pt x="172076" y="21712"/>
                </a:lnTo>
                <a:lnTo>
                  <a:pt x="166254" y="17850"/>
                </a:lnTo>
                <a:lnTo>
                  <a:pt x="160272" y="14129"/>
                </a:lnTo>
                <a:lnTo>
                  <a:pt x="153825" y="11010"/>
                </a:lnTo>
                <a:lnTo>
                  <a:pt x="147216" y="8039"/>
                </a:lnTo>
                <a:lnTo>
                  <a:pt x="140225" y="5728"/>
                </a:lnTo>
                <a:lnTo>
                  <a:pt x="133068" y="3579"/>
                </a:lnTo>
                <a:lnTo>
                  <a:pt x="125613" y="2144"/>
                </a:lnTo>
                <a:lnTo>
                  <a:pt x="117988" y="889"/>
                </a:lnTo>
                <a:lnTo>
                  <a:pt x="103848" y="0"/>
                </a:lnTo>
                <a:lnTo>
                  <a:pt x="89995" y="889"/>
                </a:lnTo>
                <a:lnTo>
                  <a:pt x="82479" y="2143"/>
                </a:lnTo>
                <a:lnTo>
                  <a:pt x="75119" y="3578"/>
                </a:lnTo>
                <a:lnTo>
                  <a:pt x="68019" y="5726"/>
                </a:lnTo>
                <a:lnTo>
                  <a:pt x="61072" y="8037"/>
                </a:lnTo>
                <a:lnTo>
                  <a:pt x="54477" y="11007"/>
                </a:lnTo>
                <a:lnTo>
                  <a:pt x="48033" y="14127"/>
                </a:lnTo>
                <a:lnTo>
                  <a:pt x="42033" y="17846"/>
                </a:lnTo>
                <a:lnTo>
                  <a:pt x="36182" y="21710"/>
                </a:lnTo>
                <a:lnTo>
                  <a:pt x="25700" y="30647"/>
                </a:lnTo>
                <a:lnTo>
                  <a:pt x="16766" y="40801"/>
                </a:lnTo>
                <a:lnTo>
                  <a:pt x="9562" y="52033"/>
                </a:lnTo>
                <a:lnTo>
                  <a:pt x="4267" y="64205"/>
                </a:lnTo>
                <a:lnTo>
                  <a:pt x="1062" y="77179"/>
                </a:lnTo>
                <a:lnTo>
                  <a:pt x="0" y="89341"/>
                </a:lnTo>
                <a:lnTo>
                  <a:pt x="1062" y="101266"/>
                </a:lnTo>
                <a:lnTo>
                  <a:pt x="4266" y="114066"/>
                </a:lnTo>
                <a:lnTo>
                  <a:pt x="9561" y="126152"/>
                </a:lnTo>
                <a:lnTo>
                  <a:pt x="16765" y="137370"/>
                </a:lnTo>
                <a:lnTo>
                  <a:pt x="25698" y="147564"/>
                </a:lnTo>
                <a:lnTo>
                  <a:pt x="36180" y="156581"/>
                </a:lnTo>
                <a:lnTo>
                  <a:pt x="42027" y="160491"/>
                </a:lnTo>
                <a:lnTo>
                  <a:pt x="48030" y="164264"/>
                </a:lnTo>
                <a:lnTo>
                  <a:pt x="54470" y="167436"/>
                </a:lnTo>
                <a:lnTo>
                  <a:pt x="61069" y="170460"/>
                </a:lnTo>
                <a:lnTo>
                  <a:pt x="68011" y="172818"/>
                </a:lnTo>
                <a:lnTo>
                  <a:pt x="75116" y="175014"/>
                </a:lnTo>
                <a:lnTo>
                  <a:pt x="82471" y="176484"/>
                </a:lnTo>
                <a:lnTo>
                  <a:pt x="89992" y="177769"/>
                </a:lnTo>
                <a:lnTo>
                  <a:pt x="103848" y="178683"/>
                </a:lnTo>
                <a:lnTo>
                  <a:pt x="117991" y="177769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61" name="object 309"/>
          <p:cNvSpPr>
            <a:spLocks/>
          </p:cNvSpPr>
          <p:nvPr/>
        </p:nvSpPr>
        <p:spPr bwMode="auto">
          <a:xfrm>
            <a:off x="8258175" y="2836863"/>
            <a:ext cx="239713" cy="206375"/>
          </a:xfrm>
          <a:custGeom>
            <a:avLst/>
            <a:gdLst>
              <a:gd name="T0" fmla="*/ 137593 w 238966"/>
              <a:gd name="T1" fmla="*/ 206646 h 205796"/>
              <a:gd name="T2" fmla="*/ 150041 w 238966"/>
              <a:gd name="T3" fmla="*/ 204617 h 205796"/>
              <a:gd name="T4" fmla="*/ 162292 w 238966"/>
              <a:gd name="T5" fmla="*/ 201436 h 205796"/>
              <a:gd name="T6" fmla="*/ 174238 w 238966"/>
              <a:gd name="T7" fmla="*/ 197079 h 205796"/>
              <a:gd name="T8" fmla="*/ 185771 w 238966"/>
              <a:gd name="T9" fmla="*/ 191529 h 205796"/>
              <a:gd name="T10" fmla="*/ 197353 w 238966"/>
              <a:gd name="T11" fmla="*/ 184109 h 205796"/>
              <a:gd name="T12" fmla="*/ 207427 w 238966"/>
              <a:gd name="T13" fmla="*/ 175954 h 205796"/>
              <a:gd name="T14" fmla="*/ 216245 w 238966"/>
              <a:gd name="T15" fmla="*/ 167016 h 205796"/>
              <a:gd name="T16" fmla="*/ 223774 w 238966"/>
              <a:gd name="T17" fmla="*/ 157402 h 205796"/>
              <a:gd name="T18" fmla="*/ 229992 w 238966"/>
              <a:gd name="T19" fmla="*/ 147219 h 205796"/>
              <a:gd name="T20" fmla="*/ 234872 w 238966"/>
              <a:gd name="T21" fmla="*/ 136573 h 205796"/>
              <a:gd name="T22" fmla="*/ 238387 w 238966"/>
              <a:gd name="T23" fmla="*/ 125572 h 205796"/>
              <a:gd name="T24" fmla="*/ 240509 w 238966"/>
              <a:gd name="T25" fmla="*/ 114324 h 205796"/>
              <a:gd name="T26" fmla="*/ 241214 w 238966"/>
              <a:gd name="T27" fmla="*/ 102933 h 205796"/>
              <a:gd name="T28" fmla="*/ 240474 w 238966"/>
              <a:gd name="T29" fmla="*/ 91507 h 205796"/>
              <a:gd name="T30" fmla="*/ 228653 w 238966"/>
              <a:gd name="T31" fmla="*/ 79684 h 205796"/>
              <a:gd name="T32" fmla="*/ 216868 w 238966"/>
              <a:gd name="T33" fmla="*/ 71876 h 205796"/>
              <a:gd name="T34" fmla="*/ 203799 w 238966"/>
              <a:gd name="T35" fmla="*/ 65559 h 205796"/>
              <a:gd name="T36" fmla="*/ 189613 w 238966"/>
              <a:gd name="T37" fmla="*/ 60875 h 205796"/>
              <a:gd name="T38" fmla="*/ 174469 w 238966"/>
              <a:gd name="T39" fmla="*/ 57962 h 205796"/>
              <a:gd name="T40" fmla="*/ 158531 w 238966"/>
              <a:gd name="T41" fmla="*/ 56959 h 205796"/>
              <a:gd name="T42" fmla="*/ 146192 w 238966"/>
              <a:gd name="T43" fmla="*/ 57583 h 205796"/>
              <a:gd name="T44" fmla="*/ 131081 w 238966"/>
              <a:gd name="T45" fmla="*/ 60101 h 205796"/>
              <a:gd name="T46" fmla="*/ 116789 w 238966"/>
              <a:gd name="T47" fmla="*/ 64420 h 205796"/>
              <a:gd name="T48" fmla="*/ 103495 w 238966"/>
              <a:gd name="T49" fmla="*/ 70401 h 205796"/>
              <a:gd name="T50" fmla="*/ 91380 w 238966"/>
              <a:gd name="T51" fmla="*/ 77903 h 205796"/>
              <a:gd name="T52" fmla="*/ 80628 w 238966"/>
              <a:gd name="T53" fmla="*/ 86788 h 205796"/>
              <a:gd name="T54" fmla="*/ 71423 w 238966"/>
              <a:gd name="T55" fmla="*/ 96916 h 205796"/>
              <a:gd name="T56" fmla="*/ 63946 w 238966"/>
              <a:gd name="T57" fmla="*/ 108147 h 205796"/>
              <a:gd name="T58" fmla="*/ 58379 w 238966"/>
              <a:gd name="T59" fmla="*/ 120341 h 205796"/>
              <a:gd name="T60" fmla="*/ 54905 w 238966"/>
              <a:gd name="T61" fmla="*/ 133357 h 205796"/>
              <a:gd name="T62" fmla="*/ 53706 w 238966"/>
              <a:gd name="T63" fmla="*/ 147057 h 205796"/>
              <a:gd name="T64" fmla="*/ 54453 w 238966"/>
              <a:gd name="T65" fmla="*/ 157667 h 205796"/>
              <a:gd name="T66" fmla="*/ 57456 w 238966"/>
              <a:gd name="T67" fmla="*/ 170657 h 205796"/>
              <a:gd name="T68" fmla="*/ 62591 w 238966"/>
              <a:gd name="T69" fmla="*/ 182943 h 205796"/>
              <a:gd name="T70" fmla="*/ 69676 w 238966"/>
              <a:gd name="T71" fmla="*/ 194371 h 205796"/>
              <a:gd name="T72" fmla="*/ 73774 w 238966"/>
              <a:gd name="T73" fmla="*/ 199191 h 205796"/>
              <a:gd name="T74" fmla="*/ 87988 w 238966"/>
              <a:gd name="T75" fmla="*/ 203596 h 205796"/>
              <a:gd name="T76" fmla="*/ 100147 w 238966"/>
              <a:gd name="T77" fmla="*/ 205994 h 205796"/>
              <a:gd name="T78" fmla="*/ 112540 w 238966"/>
              <a:gd name="T79" fmla="*/ 207314 h 205796"/>
              <a:gd name="T80" fmla="*/ 125056 w 238966"/>
              <a:gd name="T81" fmla="*/ 207538 h 205796"/>
              <a:gd name="T82" fmla="*/ 137593 w 238966"/>
              <a:gd name="T83" fmla="*/ 206646 h 20579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38966" h="205796">
                <a:moveTo>
                  <a:pt x="136311" y="204911"/>
                </a:moveTo>
                <a:lnTo>
                  <a:pt x="148642" y="202900"/>
                </a:lnTo>
                <a:lnTo>
                  <a:pt x="160779" y="199745"/>
                </a:lnTo>
                <a:lnTo>
                  <a:pt x="172614" y="195425"/>
                </a:lnTo>
                <a:lnTo>
                  <a:pt x="184040" y="189922"/>
                </a:lnTo>
                <a:lnTo>
                  <a:pt x="195514" y="182563"/>
                </a:lnTo>
                <a:lnTo>
                  <a:pt x="205495" y="174477"/>
                </a:lnTo>
                <a:lnTo>
                  <a:pt x="214229" y="165614"/>
                </a:lnTo>
                <a:lnTo>
                  <a:pt x="221689" y="156081"/>
                </a:lnTo>
                <a:lnTo>
                  <a:pt x="227849" y="145983"/>
                </a:lnTo>
                <a:lnTo>
                  <a:pt x="232683" y="135427"/>
                </a:lnTo>
                <a:lnTo>
                  <a:pt x="236165" y="124519"/>
                </a:lnTo>
                <a:lnTo>
                  <a:pt x="238268" y="113364"/>
                </a:lnTo>
                <a:lnTo>
                  <a:pt x="238966" y="102069"/>
                </a:lnTo>
                <a:lnTo>
                  <a:pt x="238233" y="90739"/>
                </a:lnTo>
                <a:lnTo>
                  <a:pt x="226522" y="79015"/>
                </a:lnTo>
                <a:lnTo>
                  <a:pt x="214846" y="71272"/>
                </a:lnTo>
                <a:lnTo>
                  <a:pt x="201900" y="65009"/>
                </a:lnTo>
                <a:lnTo>
                  <a:pt x="187846" y="60364"/>
                </a:lnTo>
                <a:lnTo>
                  <a:pt x="172843" y="57475"/>
                </a:lnTo>
                <a:lnTo>
                  <a:pt x="157054" y="56481"/>
                </a:lnTo>
                <a:lnTo>
                  <a:pt x="144829" y="57099"/>
                </a:lnTo>
                <a:lnTo>
                  <a:pt x="129860" y="59596"/>
                </a:lnTo>
                <a:lnTo>
                  <a:pt x="115700" y="63879"/>
                </a:lnTo>
                <a:lnTo>
                  <a:pt x="102529" y="69810"/>
                </a:lnTo>
                <a:lnTo>
                  <a:pt x="90528" y="77249"/>
                </a:lnTo>
                <a:lnTo>
                  <a:pt x="79877" y="86060"/>
                </a:lnTo>
                <a:lnTo>
                  <a:pt x="70757" y="96103"/>
                </a:lnTo>
                <a:lnTo>
                  <a:pt x="63350" y="107239"/>
                </a:lnTo>
                <a:lnTo>
                  <a:pt x="57835" y="119330"/>
                </a:lnTo>
                <a:lnTo>
                  <a:pt x="54393" y="132238"/>
                </a:lnTo>
                <a:lnTo>
                  <a:pt x="53206" y="145823"/>
                </a:lnTo>
                <a:lnTo>
                  <a:pt x="53945" y="156344"/>
                </a:lnTo>
                <a:lnTo>
                  <a:pt x="56921" y="169225"/>
                </a:lnTo>
                <a:lnTo>
                  <a:pt x="62008" y="181408"/>
                </a:lnTo>
                <a:lnTo>
                  <a:pt x="69027" y="192740"/>
                </a:lnTo>
                <a:lnTo>
                  <a:pt x="73087" y="197519"/>
                </a:lnTo>
                <a:lnTo>
                  <a:pt x="87169" y="201887"/>
                </a:lnTo>
                <a:lnTo>
                  <a:pt x="99214" y="204265"/>
                </a:lnTo>
                <a:lnTo>
                  <a:pt x="111490" y="205574"/>
                </a:lnTo>
                <a:lnTo>
                  <a:pt x="123891" y="205796"/>
                </a:lnTo>
                <a:lnTo>
                  <a:pt x="136311" y="204911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62" name="object 310"/>
          <p:cNvSpPr>
            <a:spLocks/>
          </p:cNvSpPr>
          <p:nvPr/>
        </p:nvSpPr>
        <p:spPr bwMode="auto">
          <a:xfrm>
            <a:off x="8258175" y="2836863"/>
            <a:ext cx="239713" cy="206375"/>
          </a:xfrm>
          <a:custGeom>
            <a:avLst/>
            <a:gdLst>
              <a:gd name="T0" fmla="*/ 137593 w 238966"/>
              <a:gd name="T1" fmla="*/ 206646 h 205796"/>
              <a:gd name="T2" fmla="*/ 150041 w 238966"/>
              <a:gd name="T3" fmla="*/ 204617 h 205796"/>
              <a:gd name="T4" fmla="*/ 162292 w 238966"/>
              <a:gd name="T5" fmla="*/ 201436 h 205796"/>
              <a:gd name="T6" fmla="*/ 174238 w 238966"/>
              <a:gd name="T7" fmla="*/ 197079 h 205796"/>
              <a:gd name="T8" fmla="*/ 185771 w 238966"/>
              <a:gd name="T9" fmla="*/ 191529 h 205796"/>
              <a:gd name="T10" fmla="*/ 197353 w 238966"/>
              <a:gd name="T11" fmla="*/ 184109 h 205796"/>
              <a:gd name="T12" fmla="*/ 207427 w 238966"/>
              <a:gd name="T13" fmla="*/ 175954 h 205796"/>
              <a:gd name="T14" fmla="*/ 216245 w 238966"/>
              <a:gd name="T15" fmla="*/ 167016 h 205796"/>
              <a:gd name="T16" fmla="*/ 223774 w 238966"/>
              <a:gd name="T17" fmla="*/ 157402 h 205796"/>
              <a:gd name="T18" fmla="*/ 229992 w 238966"/>
              <a:gd name="T19" fmla="*/ 147219 h 205796"/>
              <a:gd name="T20" fmla="*/ 234872 w 238966"/>
              <a:gd name="T21" fmla="*/ 136573 h 205796"/>
              <a:gd name="T22" fmla="*/ 238387 w 238966"/>
              <a:gd name="T23" fmla="*/ 125572 h 205796"/>
              <a:gd name="T24" fmla="*/ 240509 w 238966"/>
              <a:gd name="T25" fmla="*/ 114324 h 205796"/>
              <a:gd name="T26" fmla="*/ 241214 w 238966"/>
              <a:gd name="T27" fmla="*/ 102933 h 205796"/>
              <a:gd name="T28" fmla="*/ 240474 w 238966"/>
              <a:gd name="T29" fmla="*/ 91507 h 205796"/>
              <a:gd name="T30" fmla="*/ 228653 w 238966"/>
              <a:gd name="T31" fmla="*/ 79684 h 205796"/>
              <a:gd name="T32" fmla="*/ 216868 w 238966"/>
              <a:gd name="T33" fmla="*/ 71876 h 205796"/>
              <a:gd name="T34" fmla="*/ 203799 w 238966"/>
              <a:gd name="T35" fmla="*/ 65559 h 205796"/>
              <a:gd name="T36" fmla="*/ 189613 w 238966"/>
              <a:gd name="T37" fmla="*/ 60875 h 205796"/>
              <a:gd name="T38" fmla="*/ 174469 w 238966"/>
              <a:gd name="T39" fmla="*/ 57962 h 205796"/>
              <a:gd name="T40" fmla="*/ 158531 w 238966"/>
              <a:gd name="T41" fmla="*/ 56959 h 205796"/>
              <a:gd name="T42" fmla="*/ 146192 w 238966"/>
              <a:gd name="T43" fmla="*/ 57583 h 205796"/>
              <a:gd name="T44" fmla="*/ 131081 w 238966"/>
              <a:gd name="T45" fmla="*/ 60101 h 205796"/>
              <a:gd name="T46" fmla="*/ 116789 w 238966"/>
              <a:gd name="T47" fmla="*/ 64420 h 205796"/>
              <a:gd name="T48" fmla="*/ 103495 w 238966"/>
              <a:gd name="T49" fmla="*/ 70401 h 205796"/>
              <a:gd name="T50" fmla="*/ 91380 w 238966"/>
              <a:gd name="T51" fmla="*/ 77903 h 205796"/>
              <a:gd name="T52" fmla="*/ 80628 w 238966"/>
              <a:gd name="T53" fmla="*/ 86788 h 205796"/>
              <a:gd name="T54" fmla="*/ 71423 w 238966"/>
              <a:gd name="T55" fmla="*/ 96916 h 205796"/>
              <a:gd name="T56" fmla="*/ 63946 w 238966"/>
              <a:gd name="T57" fmla="*/ 108147 h 205796"/>
              <a:gd name="T58" fmla="*/ 58379 w 238966"/>
              <a:gd name="T59" fmla="*/ 120341 h 205796"/>
              <a:gd name="T60" fmla="*/ 54905 w 238966"/>
              <a:gd name="T61" fmla="*/ 133357 h 205796"/>
              <a:gd name="T62" fmla="*/ 53706 w 238966"/>
              <a:gd name="T63" fmla="*/ 147057 h 205796"/>
              <a:gd name="T64" fmla="*/ 54453 w 238966"/>
              <a:gd name="T65" fmla="*/ 157667 h 205796"/>
              <a:gd name="T66" fmla="*/ 57456 w 238966"/>
              <a:gd name="T67" fmla="*/ 170657 h 205796"/>
              <a:gd name="T68" fmla="*/ 62591 w 238966"/>
              <a:gd name="T69" fmla="*/ 182943 h 205796"/>
              <a:gd name="T70" fmla="*/ 69676 w 238966"/>
              <a:gd name="T71" fmla="*/ 194371 h 205796"/>
              <a:gd name="T72" fmla="*/ 73774 w 238966"/>
              <a:gd name="T73" fmla="*/ 199191 h 205796"/>
              <a:gd name="T74" fmla="*/ 87988 w 238966"/>
              <a:gd name="T75" fmla="*/ 203596 h 205796"/>
              <a:gd name="T76" fmla="*/ 100147 w 238966"/>
              <a:gd name="T77" fmla="*/ 205994 h 205796"/>
              <a:gd name="T78" fmla="*/ 112540 w 238966"/>
              <a:gd name="T79" fmla="*/ 207314 h 205796"/>
              <a:gd name="T80" fmla="*/ 125056 w 238966"/>
              <a:gd name="T81" fmla="*/ 207538 h 205796"/>
              <a:gd name="T82" fmla="*/ 137593 w 238966"/>
              <a:gd name="T83" fmla="*/ 206646 h 20579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38966" h="205796">
                <a:moveTo>
                  <a:pt x="136311" y="204911"/>
                </a:moveTo>
                <a:lnTo>
                  <a:pt x="148642" y="202900"/>
                </a:lnTo>
                <a:lnTo>
                  <a:pt x="160779" y="199745"/>
                </a:lnTo>
                <a:lnTo>
                  <a:pt x="172614" y="195425"/>
                </a:lnTo>
                <a:lnTo>
                  <a:pt x="184040" y="189922"/>
                </a:lnTo>
                <a:lnTo>
                  <a:pt x="195514" y="182563"/>
                </a:lnTo>
                <a:lnTo>
                  <a:pt x="205495" y="174477"/>
                </a:lnTo>
                <a:lnTo>
                  <a:pt x="214229" y="165614"/>
                </a:lnTo>
                <a:lnTo>
                  <a:pt x="221689" y="156081"/>
                </a:lnTo>
                <a:lnTo>
                  <a:pt x="227849" y="145983"/>
                </a:lnTo>
                <a:lnTo>
                  <a:pt x="232683" y="135427"/>
                </a:lnTo>
                <a:lnTo>
                  <a:pt x="236165" y="124519"/>
                </a:lnTo>
                <a:lnTo>
                  <a:pt x="238268" y="113364"/>
                </a:lnTo>
                <a:lnTo>
                  <a:pt x="238966" y="102069"/>
                </a:lnTo>
                <a:lnTo>
                  <a:pt x="238233" y="90739"/>
                </a:lnTo>
                <a:lnTo>
                  <a:pt x="226522" y="79015"/>
                </a:lnTo>
                <a:lnTo>
                  <a:pt x="214846" y="71272"/>
                </a:lnTo>
                <a:lnTo>
                  <a:pt x="201900" y="65009"/>
                </a:lnTo>
                <a:lnTo>
                  <a:pt x="187846" y="60364"/>
                </a:lnTo>
                <a:lnTo>
                  <a:pt x="172843" y="57475"/>
                </a:lnTo>
                <a:lnTo>
                  <a:pt x="157054" y="56481"/>
                </a:lnTo>
                <a:lnTo>
                  <a:pt x="144829" y="57099"/>
                </a:lnTo>
                <a:lnTo>
                  <a:pt x="129860" y="59596"/>
                </a:lnTo>
                <a:lnTo>
                  <a:pt x="115700" y="63879"/>
                </a:lnTo>
                <a:lnTo>
                  <a:pt x="102529" y="69810"/>
                </a:lnTo>
                <a:lnTo>
                  <a:pt x="90528" y="77249"/>
                </a:lnTo>
                <a:lnTo>
                  <a:pt x="79877" y="86060"/>
                </a:lnTo>
                <a:lnTo>
                  <a:pt x="70757" y="96103"/>
                </a:lnTo>
                <a:lnTo>
                  <a:pt x="63350" y="107239"/>
                </a:lnTo>
                <a:lnTo>
                  <a:pt x="57835" y="119330"/>
                </a:lnTo>
                <a:lnTo>
                  <a:pt x="54393" y="132238"/>
                </a:lnTo>
                <a:lnTo>
                  <a:pt x="53206" y="145823"/>
                </a:lnTo>
                <a:lnTo>
                  <a:pt x="53945" y="156344"/>
                </a:lnTo>
                <a:lnTo>
                  <a:pt x="56921" y="169225"/>
                </a:lnTo>
                <a:lnTo>
                  <a:pt x="62008" y="181408"/>
                </a:lnTo>
                <a:lnTo>
                  <a:pt x="69027" y="192740"/>
                </a:lnTo>
                <a:lnTo>
                  <a:pt x="73087" y="197519"/>
                </a:lnTo>
                <a:lnTo>
                  <a:pt x="87169" y="201887"/>
                </a:lnTo>
                <a:lnTo>
                  <a:pt x="99214" y="204265"/>
                </a:lnTo>
                <a:lnTo>
                  <a:pt x="111490" y="205574"/>
                </a:lnTo>
                <a:lnTo>
                  <a:pt x="123891" y="205796"/>
                </a:lnTo>
                <a:lnTo>
                  <a:pt x="136311" y="204911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63" name="object 311"/>
          <p:cNvSpPr>
            <a:spLocks/>
          </p:cNvSpPr>
          <p:nvPr/>
        </p:nvSpPr>
        <p:spPr bwMode="auto">
          <a:xfrm>
            <a:off x="8258175" y="2836863"/>
            <a:ext cx="239713" cy="206375"/>
          </a:xfrm>
          <a:custGeom>
            <a:avLst/>
            <a:gdLst>
              <a:gd name="T0" fmla="*/ 137593 w 238966"/>
              <a:gd name="T1" fmla="*/ 206646 h 205796"/>
              <a:gd name="T2" fmla="*/ 150041 w 238966"/>
              <a:gd name="T3" fmla="*/ 204617 h 205796"/>
              <a:gd name="T4" fmla="*/ 162292 w 238966"/>
              <a:gd name="T5" fmla="*/ 201436 h 205796"/>
              <a:gd name="T6" fmla="*/ 174238 w 238966"/>
              <a:gd name="T7" fmla="*/ 197079 h 205796"/>
              <a:gd name="T8" fmla="*/ 185771 w 238966"/>
              <a:gd name="T9" fmla="*/ 191529 h 205796"/>
              <a:gd name="T10" fmla="*/ 197353 w 238966"/>
              <a:gd name="T11" fmla="*/ 184109 h 205796"/>
              <a:gd name="T12" fmla="*/ 207427 w 238966"/>
              <a:gd name="T13" fmla="*/ 175954 h 205796"/>
              <a:gd name="T14" fmla="*/ 216245 w 238966"/>
              <a:gd name="T15" fmla="*/ 167016 h 205796"/>
              <a:gd name="T16" fmla="*/ 223774 w 238966"/>
              <a:gd name="T17" fmla="*/ 157402 h 205796"/>
              <a:gd name="T18" fmla="*/ 229992 w 238966"/>
              <a:gd name="T19" fmla="*/ 147219 h 205796"/>
              <a:gd name="T20" fmla="*/ 234872 w 238966"/>
              <a:gd name="T21" fmla="*/ 136573 h 205796"/>
              <a:gd name="T22" fmla="*/ 238387 w 238966"/>
              <a:gd name="T23" fmla="*/ 125572 h 205796"/>
              <a:gd name="T24" fmla="*/ 240509 w 238966"/>
              <a:gd name="T25" fmla="*/ 114324 h 205796"/>
              <a:gd name="T26" fmla="*/ 241214 w 238966"/>
              <a:gd name="T27" fmla="*/ 102933 h 205796"/>
              <a:gd name="T28" fmla="*/ 240474 w 238966"/>
              <a:gd name="T29" fmla="*/ 91507 h 205796"/>
              <a:gd name="T30" fmla="*/ 228653 w 238966"/>
              <a:gd name="T31" fmla="*/ 79684 h 205796"/>
              <a:gd name="T32" fmla="*/ 216868 w 238966"/>
              <a:gd name="T33" fmla="*/ 71876 h 205796"/>
              <a:gd name="T34" fmla="*/ 203799 w 238966"/>
              <a:gd name="T35" fmla="*/ 65559 h 205796"/>
              <a:gd name="T36" fmla="*/ 189613 w 238966"/>
              <a:gd name="T37" fmla="*/ 60875 h 205796"/>
              <a:gd name="T38" fmla="*/ 174469 w 238966"/>
              <a:gd name="T39" fmla="*/ 57962 h 205796"/>
              <a:gd name="T40" fmla="*/ 158531 w 238966"/>
              <a:gd name="T41" fmla="*/ 56959 h 205796"/>
              <a:gd name="T42" fmla="*/ 146192 w 238966"/>
              <a:gd name="T43" fmla="*/ 57583 h 205796"/>
              <a:gd name="T44" fmla="*/ 131081 w 238966"/>
              <a:gd name="T45" fmla="*/ 60101 h 205796"/>
              <a:gd name="T46" fmla="*/ 116789 w 238966"/>
              <a:gd name="T47" fmla="*/ 64420 h 205796"/>
              <a:gd name="T48" fmla="*/ 103495 w 238966"/>
              <a:gd name="T49" fmla="*/ 70401 h 205796"/>
              <a:gd name="T50" fmla="*/ 91380 w 238966"/>
              <a:gd name="T51" fmla="*/ 77903 h 205796"/>
              <a:gd name="T52" fmla="*/ 80628 w 238966"/>
              <a:gd name="T53" fmla="*/ 86788 h 205796"/>
              <a:gd name="T54" fmla="*/ 71423 w 238966"/>
              <a:gd name="T55" fmla="*/ 96916 h 205796"/>
              <a:gd name="T56" fmla="*/ 63946 w 238966"/>
              <a:gd name="T57" fmla="*/ 108147 h 205796"/>
              <a:gd name="T58" fmla="*/ 58379 w 238966"/>
              <a:gd name="T59" fmla="*/ 120341 h 205796"/>
              <a:gd name="T60" fmla="*/ 54905 w 238966"/>
              <a:gd name="T61" fmla="*/ 133357 h 205796"/>
              <a:gd name="T62" fmla="*/ 53706 w 238966"/>
              <a:gd name="T63" fmla="*/ 147057 h 205796"/>
              <a:gd name="T64" fmla="*/ 54453 w 238966"/>
              <a:gd name="T65" fmla="*/ 157667 h 205796"/>
              <a:gd name="T66" fmla="*/ 57456 w 238966"/>
              <a:gd name="T67" fmla="*/ 170657 h 205796"/>
              <a:gd name="T68" fmla="*/ 62591 w 238966"/>
              <a:gd name="T69" fmla="*/ 182943 h 205796"/>
              <a:gd name="T70" fmla="*/ 69676 w 238966"/>
              <a:gd name="T71" fmla="*/ 194371 h 205796"/>
              <a:gd name="T72" fmla="*/ 73774 w 238966"/>
              <a:gd name="T73" fmla="*/ 199191 h 205796"/>
              <a:gd name="T74" fmla="*/ 87988 w 238966"/>
              <a:gd name="T75" fmla="*/ 203596 h 205796"/>
              <a:gd name="T76" fmla="*/ 100147 w 238966"/>
              <a:gd name="T77" fmla="*/ 205994 h 205796"/>
              <a:gd name="T78" fmla="*/ 112540 w 238966"/>
              <a:gd name="T79" fmla="*/ 207314 h 205796"/>
              <a:gd name="T80" fmla="*/ 125056 w 238966"/>
              <a:gd name="T81" fmla="*/ 207538 h 205796"/>
              <a:gd name="T82" fmla="*/ 137593 w 238966"/>
              <a:gd name="T83" fmla="*/ 206646 h 20579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38966" h="205796">
                <a:moveTo>
                  <a:pt x="136311" y="204911"/>
                </a:moveTo>
                <a:lnTo>
                  <a:pt x="148642" y="202900"/>
                </a:lnTo>
                <a:lnTo>
                  <a:pt x="160779" y="199745"/>
                </a:lnTo>
                <a:lnTo>
                  <a:pt x="172614" y="195425"/>
                </a:lnTo>
                <a:lnTo>
                  <a:pt x="184040" y="189922"/>
                </a:lnTo>
                <a:lnTo>
                  <a:pt x="195514" y="182563"/>
                </a:lnTo>
                <a:lnTo>
                  <a:pt x="205495" y="174477"/>
                </a:lnTo>
                <a:lnTo>
                  <a:pt x="214229" y="165614"/>
                </a:lnTo>
                <a:lnTo>
                  <a:pt x="221689" y="156081"/>
                </a:lnTo>
                <a:lnTo>
                  <a:pt x="227849" y="145983"/>
                </a:lnTo>
                <a:lnTo>
                  <a:pt x="232683" y="135427"/>
                </a:lnTo>
                <a:lnTo>
                  <a:pt x="236165" y="124519"/>
                </a:lnTo>
                <a:lnTo>
                  <a:pt x="238268" y="113364"/>
                </a:lnTo>
                <a:lnTo>
                  <a:pt x="238966" y="102069"/>
                </a:lnTo>
                <a:lnTo>
                  <a:pt x="238233" y="90739"/>
                </a:lnTo>
                <a:lnTo>
                  <a:pt x="226522" y="79015"/>
                </a:lnTo>
                <a:lnTo>
                  <a:pt x="214846" y="71272"/>
                </a:lnTo>
                <a:lnTo>
                  <a:pt x="201900" y="65009"/>
                </a:lnTo>
                <a:lnTo>
                  <a:pt x="187846" y="60364"/>
                </a:lnTo>
                <a:lnTo>
                  <a:pt x="172843" y="57475"/>
                </a:lnTo>
                <a:lnTo>
                  <a:pt x="157054" y="56481"/>
                </a:lnTo>
                <a:lnTo>
                  <a:pt x="144829" y="57099"/>
                </a:lnTo>
                <a:lnTo>
                  <a:pt x="129860" y="59596"/>
                </a:lnTo>
                <a:lnTo>
                  <a:pt x="115700" y="63879"/>
                </a:lnTo>
                <a:lnTo>
                  <a:pt x="102529" y="69810"/>
                </a:lnTo>
                <a:lnTo>
                  <a:pt x="90528" y="77249"/>
                </a:lnTo>
                <a:lnTo>
                  <a:pt x="79877" y="86060"/>
                </a:lnTo>
                <a:lnTo>
                  <a:pt x="70757" y="96103"/>
                </a:lnTo>
                <a:lnTo>
                  <a:pt x="63350" y="107239"/>
                </a:lnTo>
                <a:lnTo>
                  <a:pt x="57835" y="119330"/>
                </a:lnTo>
                <a:lnTo>
                  <a:pt x="54393" y="132238"/>
                </a:lnTo>
                <a:lnTo>
                  <a:pt x="53206" y="145823"/>
                </a:lnTo>
                <a:lnTo>
                  <a:pt x="53945" y="156344"/>
                </a:lnTo>
                <a:lnTo>
                  <a:pt x="56921" y="169225"/>
                </a:lnTo>
                <a:lnTo>
                  <a:pt x="62008" y="181408"/>
                </a:lnTo>
                <a:lnTo>
                  <a:pt x="69027" y="192740"/>
                </a:lnTo>
                <a:lnTo>
                  <a:pt x="73087" y="197519"/>
                </a:lnTo>
                <a:lnTo>
                  <a:pt x="87169" y="201887"/>
                </a:lnTo>
                <a:lnTo>
                  <a:pt x="99214" y="204265"/>
                </a:lnTo>
                <a:lnTo>
                  <a:pt x="111490" y="205574"/>
                </a:lnTo>
                <a:lnTo>
                  <a:pt x="123891" y="205796"/>
                </a:lnTo>
                <a:lnTo>
                  <a:pt x="136311" y="204911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64" name="object 312"/>
          <p:cNvSpPr>
            <a:spLocks/>
          </p:cNvSpPr>
          <p:nvPr/>
        </p:nvSpPr>
        <p:spPr bwMode="auto">
          <a:xfrm>
            <a:off x="8299450" y="2871788"/>
            <a:ext cx="158750" cy="136525"/>
          </a:xfrm>
          <a:custGeom>
            <a:avLst/>
            <a:gdLst>
              <a:gd name="T0" fmla="*/ 85511 w 159588"/>
              <a:gd name="T1" fmla="*/ 136800 h 136368"/>
              <a:gd name="T2" fmla="*/ 97627 w 159588"/>
              <a:gd name="T3" fmla="*/ 135115 h 136368"/>
              <a:gd name="T4" fmla="*/ 109405 w 159588"/>
              <a:gd name="T5" fmla="*/ 131741 h 136368"/>
              <a:gd name="T6" fmla="*/ 120613 w 159588"/>
              <a:gd name="T7" fmla="*/ 126637 h 136368"/>
              <a:gd name="T8" fmla="*/ 125573 w 159588"/>
              <a:gd name="T9" fmla="*/ 123609 h 136368"/>
              <a:gd name="T10" fmla="*/ 135695 w 159588"/>
              <a:gd name="T11" fmla="*/ 115668 h 136368"/>
              <a:gd name="T12" fmla="*/ 143944 w 159588"/>
              <a:gd name="T13" fmla="*/ 106580 h 136368"/>
              <a:gd name="T14" fmla="*/ 150266 w 159588"/>
              <a:gd name="T15" fmla="*/ 96588 h 136368"/>
              <a:gd name="T16" fmla="*/ 154601 w 159588"/>
              <a:gd name="T17" fmla="*/ 85934 h 136368"/>
              <a:gd name="T18" fmla="*/ 156893 w 159588"/>
              <a:gd name="T19" fmla="*/ 74857 h 136368"/>
              <a:gd name="T20" fmla="*/ 157087 w 159588"/>
              <a:gd name="T21" fmla="*/ 63601 h 136368"/>
              <a:gd name="T22" fmla="*/ 155124 w 159588"/>
              <a:gd name="T23" fmla="*/ 52405 h 136368"/>
              <a:gd name="T24" fmla="*/ 150950 w 159588"/>
              <a:gd name="T25" fmla="*/ 41515 h 136368"/>
              <a:gd name="T26" fmla="*/ 144505 w 159588"/>
              <a:gd name="T27" fmla="*/ 31167 h 136368"/>
              <a:gd name="T28" fmla="*/ 138467 w 159588"/>
              <a:gd name="T29" fmla="*/ 24350 h 136368"/>
              <a:gd name="T30" fmla="*/ 130831 w 159588"/>
              <a:gd name="T31" fmla="*/ 22850 h 136368"/>
              <a:gd name="T32" fmla="*/ 115289 w 159588"/>
              <a:gd name="T33" fmla="*/ 21853 h 136368"/>
              <a:gd name="T34" fmla="*/ 103256 w 159588"/>
              <a:gd name="T35" fmla="*/ 22474 h 136368"/>
              <a:gd name="T36" fmla="*/ 88522 w 159588"/>
              <a:gd name="T37" fmla="*/ 24980 h 136368"/>
              <a:gd name="T38" fmla="*/ 74583 w 159588"/>
              <a:gd name="T39" fmla="*/ 29278 h 136368"/>
              <a:gd name="T40" fmla="*/ 61619 w 159588"/>
              <a:gd name="T41" fmla="*/ 35228 h 136368"/>
              <a:gd name="T42" fmla="*/ 49805 w 159588"/>
              <a:gd name="T43" fmla="*/ 42694 h 136368"/>
              <a:gd name="T44" fmla="*/ 39320 w 159588"/>
              <a:gd name="T45" fmla="*/ 51534 h 136368"/>
              <a:gd name="T46" fmla="*/ 30345 w 159588"/>
              <a:gd name="T47" fmla="*/ 61613 h 136368"/>
              <a:gd name="T48" fmla="*/ 23053 w 159588"/>
              <a:gd name="T49" fmla="*/ 72788 h 136368"/>
              <a:gd name="T50" fmla="*/ 17624 w 159588"/>
              <a:gd name="T51" fmla="*/ 84920 h 136368"/>
              <a:gd name="T52" fmla="*/ 14237 w 159588"/>
              <a:gd name="T53" fmla="*/ 97872 h 136368"/>
              <a:gd name="T54" fmla="*/ 13407 w 159588"/>
              <a:gd name="T55" fmla="*/ 107556 h 136368"/>
              <a:gd name="T56" fmla="*/ 19011 w 159588"/>
              <a:gd name="T57" fmla="*/ 113854 h 136368"/>
              <a:gd name="T58" fmla="*/ 28172 w 159588"/>
              <a:gd name="T59" fmla="*/ 121398 h 136368"/>
              <a:gd name="T60" fmla="*/ 38419 w 159588"/>
              <a:gd name="T61" fmla="*/ 127512 h 136368"/>
              <a:gd name="T62" fmla="*/ 49513 w 159588"/>
              <a:gd name="T63" fmla="*/ 132153 h 136368"/>
              <a:gd name="T64" fmla="*/ 61217 w 159588"/>
              <a:gd name="T65" fmla="*/ 135276 h 136368"/>
              <a:gd name="T66" fmla="*/ 73295 w 159588"/>
              <a:gd name="T67" fmla="*/ 136839 h 136368"/>
              <a:gd name="T68" fmla="*/ 85511 w 159588"/>
              <a:gd name="T69" fmla="*/ 136800 h 13636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59588" h="136368">
                <a:moveTo>
                  <a:pt x="86872" y="136329"/>
                </a:moveTo>
                <a:lnTo>
                  <a:pt x="99181" y="134650"/>
                </a:lnTo>
                <a:lnTo>
                  <a:pt x="111148" y="131288"/>
                </a:lnTo>
                <a:lnTo>
                  <a:pt x="122533" y="126201"/>
                </a:lnTo>
                <a:lnTo>
                  <a:pt x="127572" y="123183"/>
                </a:lnTo>
                <a:lnTo>
                  <a:pt x="137855" y="115269"/>
                </a:lnTo>
                <a:lnTo>
                  <a:pt x="146236" y="106213"/>
                </a:lnTo>
                <a:lnTo>
                  <a:pt x="152658" y="96255"/>
                </a:lnTo>
                <a:lnTo>
                  <a:pt x="157062" y="85637"/>
                </a:lnTo>
                <a:lnTo>
                  <a:pt x="159391" y="74599"/>
                </a:lnTo>
                <a:lnTo>
                  <a:pt x="159588" y="63382"/>
                </a:lnTo>
                <a:lnTo>
                  <a:pt x="157594" y="52225"/>
                </a:lnTo>
                <a:lnTo>
                  <a:pt x="153353" y="41371"/>
                </a:lnTo>
                <a:lnTo>
                  <a:pt x="146806" y="31059"/>
                </a:lnTo>
                <a:lnTo>
                  <a:pt x="140672" y="24266"/>
                </a:lnTo>
                <a:lnTo>
                  <a:pt x="132914" y="22772"/>
                </a:lnTo>
                <a:lnTo>
                  <a:pt x="117125" y="21778"/>
                </a:lnTo>
                <a:lnTo>
                  <a:pt x="104900" y="22396"/>
                </a:lnTo>
                <a:lnTo>
                  <a:pt x="89931" y="24893"/>
                </a:lnTo>
                <a:lnTo>
                  <a:pt x="75771" y="29176"/>
                </a:lnTo>
                <a:lnTo>
                  <a:pt x="62600" y="35107"/>
                </a:lnTo>
                <a:lnTo>
                  <a:pt x="50598" y="42547"/>
                </a:lnTo>
                <a:lnTo>
                  <a:pt x="39947" y="51357"/>
                </a:lnTo>
                <a:lnTo>
                  <a:pt x="30828" y="61400"/>
                </a:lnTo>
                <a:lnTo>
                  <a:pt x="23420" y="72536"/>
                </a:lnTo>
                <a:lnTo>
                  <a:pt x="17905" y="84627"/>
                </a:lnTo>
                <a:lnTo>
                  <a:pt x="14464" y="97535"/>
                </a:lnTo>
                <a:lnTo>
                  <a:pt x="13621" y="107185"/>
                </a:lnTo>
                <a:lnTo>
                  <a:pt x="19313" y="113461"/>
                </a:lnTo>
                <a:lnTo>
                  <a:pt x="28621" y="120980"/>
                </a:lnTo>
                <a:lnTo>
                  <a:pt x="39031" y="127073"/>
                </a:lnTo>
                <a:lnTo>
                  <a:pt x="50301" y="131697"/>
                </a:lnTo>
                <a:lnTo>
                  <a:pt x="62192" y="134810"/>
                </a:lnTo>
                <a:lnTo>
                  <a:pt x="74462" y="136368"/>
                </a:lnTo>
                <a:lnTo>
                  <a:pt x="86872" y="136329"/>
                </a:lnTo>
                <a:close/>
              </a:path>
            </a:pathLst>
          </a:custGeom>
          <a:solidFill>
            <a:srgbClr val="6CB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65" name="object 313"/>
          <p:cNvSpPr>
            <a:spLocks/>
          </p:cNvSpPr>
          <p:nvPr/>
        </p:nvSpPr>
        <p:spPr bwMode="auto">
          <a:xfrm>
            <a:off x="8337550" y="2905125"/>
            <a:ext cx="80963" cy="68263"/>
          </a:xfrm>
          <a:custGeom>
            <a:avLst/>
            <a:gdLst>
              <a:gd name="T0" fmla="*/ 51542 w 80024"/>
              <a:gd name="T1" fmla="*/ 65723 h 69047"/>
              <a:gd name="T2" fmla="*/ 63790 w 80024"/>
              <a:gd name="T3" fmla="*/ 61394 h 69047"/>
              <a:gd name="T4" fmla="*/ 71732 w 80024"/>
              <a:gd name="T5" fmla="*/ 56137 h 69047"/>
              <a:gd name="T6" fmla="*/ 79392 w 80024"/>
              <a:gd name="T7" fmla="*/ 47058 h 69047"/>
              <a:gd name="T8" fmla="*/ 82874 w 80024"/>
              <a:gd name="T9" fmla="*/ 36690 h 69047"/>
              <a:gd name="T10" fmla="*/ 81939 w 80024"/>
              <a:gd name="T11" fmla="*/ 25864 h 69047"/>
              <a:gd name="T12" fmla="*/ 76349 w 80024"/>
              <a:gd name="T13" fmla="*/ 15417 h 69047"/>
              <a:gd name="T14" fmla="*/ 67413 w 80024"/>
              <a:gd name="T15" fmla="*/ 7350 h 69047"/>
              <a:gd name="T16" fmla="*/ 56365 w 80024"/>
              <a:gd name="T17" fmla="*/ 2170 h 69047"/>
              <a:gd name="T18" fmla="*/ 44046 w 80024"/>
              <a:gd name="T19" fmla="*/ 0 h 69047"/>
              <a:gd name="T20" fmla="*/ 31326 w 80024"/>
              <a:gd name="T21" fmla="*/ 998 h 69047"/>
              <a:gd name="T22" fmla="*/ 19078 w 80024"/>
              <a:gd name="T23" fmla="*/ 5327 h 69047"/>
              <a:gd name="T24" fmla="*/ 11142 w 80024"/>
              <a:gd name="T25" fmla="*/ 10583 h 69047"/>
              <a:gd name="T26" fmla="*/ 3484 w 80024"/>
              <a:gd name="T27" fmla="*/ 19659 h 69047"/>
              <a:gd name="T28" fmla="*/ 0 w 80024"/>
              <a:gd name="T29" fmla="*/ 30025 h 69047"/>
              <a:gd name="T30" fmla="*/ 931 w 80024"/>
              <a:gd name="T31" fmla="*/ 40851 h 69047"/>
              <a:gd name="T32" fmla="*/ 6519 w 80024"/>
              <a:gd name="T33" fmla="*/ 51304 h 69047"/>
              <a:gd name="T34" fmla="*/ 15455 w 80024"/>
              <a:gd name="T35" fmla="*/ 59371 h 69047"/>
              <a:gd name="T36" fmla="*/ 26503 w 80024"/>
              <a:gd name="T37" fmla="*/ 64552 h 69047"/>
              <a:gd name="T38" fmla="*/ 38822 w 80024"/>
              <a:gd name="T39" fmla="*/ 66722 h 69047"/>
              <a:gd name="T40" fmla="*/ 51542 w 80024"/>
              <a:gd name="T41" fmla="*/ 65723 h 6904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0024" h="69047">
                <a:moveTo>
                  <a:pt x="49769" y="68013"/>
                </a:moveTo>
                <a:lnTo>
                  <a:pt x="61596" y="63533"/>
                </a:lnTo>
                <a:lnTo>
                  <a:pt x="69265" y="58094"/>
                </a:lnTo>
                <a:lnTo>
                  <a:pt x="76661" y="48698"/>
                </a:lnTo>
                <a:lnTo>
                  <a:pt x="80024" y="37968"/>
                </a:lnTo>
                <a:lnTo>
                  <a:pt x="79122" y="26765"/>
                </a:lnTo>
                <a:lnTo>
                  <a:pt x="73724" y="15954"/>
                </a:lnTo>
                <a:lnTo>
                  <a:pt x="65094" y="7605"/>
                </a:lnTo>
                <a:lnTo>
                  <a:pt x="54426" y="2246"/>
                </a:lnTo>
                <a:lnTo>
                  <a:pt x="42531" y="0"/>
                </a:lnTo>
                <a:lnTo>
                  <a:pt x="30249" y="1033"/>
                </a:lnTo>
                <a:lnTo>
                  <a:pt x="18422" y="5513"/>
                </a:lnTo>
                <a:lnTo>
                  <a:pt x="10759" y="10952"/>
                </a:lnTo>
                <a:lnTo>
                  <a:pt x="3365" y="20344"/>
                </a:lnTo>
                <a:lnTo>
                  <a:pt x="0" y="31072"/>
                </a:lnTo>
                <a:lnTo>
                  <a:pt x="898" y="42275"/>
                </a:lnTo>
                <a:lnTo>
                  <a:pt x="6294" y="53092"/>
                </a:lnTo>
                <a:lnTo>
                  <a:pt x="14924" y="61441"/>
                </a:lnTo>
                <a:lnTo>
                  <a:pt x="25592" y="66801"/>
                </a:lnTo>
                <a:lnTo>
                  <a:pt x="37487" y="69047"/>
                </a:lnTo>
                <a:lnTo>
                  <a:pt x="49769" y="68013"/>
                </a:lnTo>
                <a:close/>
              </a:path>
            </a:pathLst>
          </a:cu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66" name="object 314"/>
          <p:cNvSpPr>
            <a:spLocks/>
          </p:cNvSpPr>
          <p:nvPr/>
        </p:nvSpPr>
        <p:spPr bwMode="auto">
          <a:xfrm>
            <a:off x="7177088" y="2894013"/>
            <a:ext cx="206375" cy="177800"/>
          </a:xfrm>
          <a:custGeom>
            <a:avLst/>
            <a:gdLst>
              <a:gd name="T0" fmla="*/ 115477 w 207696"/>
              <a:gd name="T1" fmla="*/ 175147 h 178683"/>
              <a:gd name="T2" fmla="*/ 122857 w 207696"/>
              <a:gd name="T3" fmla="*/ 173880 h 178683"/>
              <a:gd name="T4" fmla="*/ 130073 w 207696"/>
              <a:gd name="T5" fmla="*/ 172432 h 178683"/>
              <a:gd name="T6" fmla="*/ 137044 w 207696"/>
              <a:gd name="T7" fmla="*/ 170269 h 178683"/>
              <a:gd name="T8" fmla="*/ 143854 w 207696"/>
              <a:gd name="T9" fmla="*/ 167947 h 178683"/>
              <a:gd name="T10" fmla="*/ 150329 w 207696"/>
              <a:gd name="T11" fmla="*/ 164967 h 178683"/>
              <a:gd name="T12" fmla="*/ 156646 w 207696"/>
              <a:gd name="T13" fmla="*/ 161840 h 178683"/>
              <a:gd name="T14" fmla="*/ 162535 w 207696"/>
              <a:gd name="T15" fmla="*/ 158125 h 178683"/>
              <a:gd name="T16" fmla="*/ 168271 w 207696"/>
              <a:gd name="T17" fmla="*/ 154271 h 178683"/>
              <a:gd name="T18" fmla="*/ 173488 w 207696"/>
              <a:gd name="T19" fmla="*/ 149896 h 178683"/>
              <a:gd name="T20" fmla="*/ 183013 w 207696"/>
              <a:gd name="T21" fmla="*/ 140432 h 178683"/>
              <a:gd name="T22" fmla="*/ 190932 w 207696"/>
              <a:gd name="T23" fmla="*/ 129885 h 178683"/>
              <a:gd name="T24" fmla="*/ 197069 w 207696"/>
              <a:gd name="T25" fmla="*/ 118406 h 178683"/>
              <a:gd name="T26" fmla="*/ 201250 w 207696"/>
              <a:gd name="T27" fmla="*/ 106147 h 178683"/>
              <a:gd name="T28" fmla="*/ 203758 w 207696"/>
              <a:gd name="T29" fmla="*/ 88024 h 178683"/>
              <a:gd name="T30" fmla="*/ 202715 w 207696"/>
              <a:gd name="T31" fmla="*/ 76041 h 178683"/>
              <a:gd name="T32" fmla="*/ 199573 w 207696"/>
              <a:gd name="T33" fmla="*/ 63259 h 178683"/>
              <a:gd name="T34" fmla="*/ 194381 w 207696"/>
              <a:gd name="T35" fmla="*/ 51265 h 178683"/>
              <a:gd name="T36" fmla="*/ 187314 w 207696"/>
              <a:gd name="T37" fmla="*/ 40198 h 178683"/>
              <a:gd name="T38" fmla="*/ 178551 w 207696"/>
              <a:gd name="T39" fmla="*/ 30195 h 178683"/>
              <a:gd name="T40" fmla="*/ 168269 w 207696"/>
              <a:gd name="T41" fmla="*/ 21390 h 178683"/>
              <a:gd name="T42" fmla="*/ 162529 w 207696"/>
              <a:gd name="T43" fmla="*/ 17583 h 178683"/>
              <a:gd name="T44" fmla="*/ 156643 w 207696"/>
              <a:gd name="T45" fmla="*/ 13919 h 178683"/>
              <a:gd name="T46" fmla="*/ 150321 w 207696"/>
              <a:gd name="T47" fmla="*/ 10844 h 178683"/>
              <a:gd name="T48" fmla="*/ 143851 w 207696"/>
              <a:gd name="T49" fmla="*/ 7918 h 178683"/>
              <a:gd name="T50" fmla="*/ 137036 w 207696"/>
              <a:gd name="T51" fmla="*/ 5642 h 178683"/>
              <a:gd name="T52" fmla="*/ 130069 w 207696"/>
              <a:gd name="T53" fmla="*/ 3524 h 178683"/>
              <a:gd name="T54" fmla="*/ 122849 w 207696"/>
              <a:gd name="T55" fmla="*/ 2110 h 178683"/>
              <a:gd name="T56" fmla="*/ 115474 w 207696"/>
              <a:gd name="T57" fmla="*/ 877 h 178683"/>
              <a:gd name="T58" fmla="*/ 101882 w 207696"/>
              <a:gd name="T59" fmla="*/ 0 h 178683"/>
              <a:gd name="T60" fmla="*/ 88016 w 207696"/>
              <a:gd name="T61" fmla="*/ 877 h 178683"/>
              <a:gd name="T62" fmla="*/ 80535 w 207696"/>
              <a:gd name="T63" fmla="*/ 2111 h 178683"/>
              <a:gd name="T64" fmla="*/ 73221 w 207696"/>
              <a:gd name="T65" fmla="*/ 3525 h 178683"/>
              <a:gd name="T66" fmla="*/ 66201 w 207696"/>
              <a:gd name="T67" fmla="*/ 5643 h 178683"/>
              <a:gd name="T68" fmla="*/ 59342 w 207696"/>
              <a:gd name="T69" fmla="*/ 7919 h 178683"/>
              <a:gd name="T70" fmla="*/ 52858 w 207696"/>
              <a:gd name="T71" fmla="*/ 10847 h 178683"/>
              <a:gd name="T72" fmla="*/ 46533 w 207696"/>
              <a:gd name="T73" fmla="*/ 13920 h 178683"/>
              <a:gd name="T74" fmla="*/ 40666 w 207696"/>
              <a:gd name="T75" fmla="*/ 17587 h 178683"/>
              <a:gd name="T76" fmla="*/ 34954 w 207696"/>
              <a:gd name="T77" fmla="*/ 21392 h 178683"/>
              <a:gd name="T78" fmla="*/ 24761 w 207696"/>
              <a:gd name="T79" fmla="*/ 30197 h 178683"/>
              <a:gd name="T80" fmla="*/ 16114 w 207696"/>
              <a:gd name="T81" fmla="*/ 40200 h 178683"/>
              <a:gd name="T82" fmla="*/ 9168 w 207696"/>
              <a:gd name="T83" fmla="*/ 51267 h 178683"/>
              <a:gd name="T84" fmla="*/ 4083 w 207696"/>
              <a:gd name="T85" fmla="*/ 63260 h 178683"/>
              <a:gd name="T86" fmla="*/ 1014 w 207696"/>
              <a:gd name="T87" fmla="*/ 76041 h 178683"/>
              <a:gd name="T88" fmla="*/ 0 w 207696"/>
              <a:gd name="T89" fmla="*/ 88024 h 178683"/>
              <a:gd name="T90" fmla="*/ 1014 w 207696"/>
              <a:gd name="T91" fmla="*/ 99771 h 178683"/>
              <a:gd name="T92" fmla="*/ 4082 w 207696"/>
              <a:gd name="T93" fmla="*/ 112381 h 178683"/>
              <a:gd name="T94" fmla="*/ 9167 w 207696"/>
              <a:gd name="T95" fmla="*/ 124290 h 178683"/>
              <a:gd name="T96" fmla="*/ 16113 w 207696"/>
              <a:gd name="T97" fmla="*/ 135342 h 178683"/>
              <a:gd name="T98" fmla="*/ 24760 w 207696"/>
              <a:gd name="T99" fmla="*/ 145386 h 178683"/>
              <a:gd name="T100" fmla="*/ 34952 w 207696"/>
              <a:gd name="T101" fmla="*/ 154269 h 178683"/>
              <a:gd name="T102" fmla="*/ 40660 w 207696"/>
              <a:gd name="T103" fmla="*/ 158121 h 178683"/>
              <a:gd name="T104" fmla="*/ 46530 w 207696"/>
              <a:gd name="T105" fmla="*/ 161839 h 178683"/>
              <a:gd name="T106" fmla="*/ 52851 w 207696"/>
              <a:gd name="T107" fmla="*/ 164965 h 178683"/>
              <a:gd name="T108" fmla="*/ 59339 w 207696"/>
              <a:gd name="T109" fmla="*/ 167946 h 178683"/>
              <a:gd name="T110" fmla="*/ 66193 w 207696"/>
              <a:gd name="T111" fmla="*/ 170267 h 178683"/>
              <a:gd name="T112" fmla="*/ 73218 w 207696"/>
              <a:gd name="T113" fmla="*/ 172431 h 178683"/>
              <a:gd name="T114" fmla="*/ 80528 w 207696"/>
              <a:gd name="T115" fmla="*/ 173879 h 178683"/>
              <a:gd name="T116" fmla="*/ 88013 w 207696"/>
              <a:gd name="T117" fmla="*/ 175147 h 178683"/>
              <a:gd name="T118" fmla="*/ 101882 w 207696"/>
              <a:gd name="T119" fmla="*/ 176047 h 178683"/>
              <a:gd name="T120" fmla="*/ 115477 w 207696"/>
              <a:gd name="T121" fmla="*/ 175147 h 17868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07696" h="178683">
                <a:moveTo>
                  <a:pt x="117709" y="177769"/>
                </a:moveTo>
                <a:lnTo>
                  <a:pt x="125230" y="176484"/>
                </a:lnTo>
                <a:lnTo>
                  <a:pt x="132587" y="175014"/>
                </a:lnTo>
                <a:lnTo>
                  <a:pt x="139692" y="172819"/>
                </a:lnTo>
                <a:lnTo>
                  <a:pt x="146635" y="170461"/>
                </a:lnTo>
                <a:lnTo>
                  <a:pt x="153234" y="167436"/>
                </a:lnTo>
                <a:lnTo>
                  <a:pt x="159674" y="164264"/>
                </a:lnTo>
                <a:lnTo>
                  <a:pt x="165676" y="160492"/>
                </a:lnTo>
                <a:lnTo>
                  <a:pt x="171523" y="156581"/>
                </a:lnTo>
                <a:lnTo>
                  <a:pt x="176841" y="152140"/>
                </a:lnTo>
                <a:lnTo>
                  <a:pt x="186550" y="142534"/>
                </a:lnTo>
                <a:lnTo>
                  <a:pt x="194622" y="131829"/>
                </a:lnTo>
                <a:lnTo>
                  <a:pt x="200878" y="120179"/>
                </a:lnTo>
                <a:lnTo>
                  <a:pt x="205139" y="107736"/>
                </a:lnTo>
                <a:lnTo>
                  <a:pt x="207696" y="89341"/>
                </a:lnTo>
                <a:lnTo>
                  <a:pt x="206633" y="77180"/>
                </a:lnTo>
                <a:lnTo>
                  <a:pt x="203430" y="64206"/>
                </a:lnTo>
                <a:lnTo>
                  <a:pt x="198137" y="52033"/>
                </a:lnTo>
                <a:lnTo>
                  <a:pt x="190934" y="40801"/>
                </a:lnTo>
                <a:lnTo>
                  <a:pt x="182002" y="30647"/>
                </a:lnTo>
                <a:lnTo>
                  <a:pt x="171521" y="21710"/>
                </a:lnTo>
                <a:lnTo>
                  <a:pt x="165670" y="17846"/>
                </a:lnTo>
                <a:lnTo>
                  <a:pt x="159671" y="14127"/>
                </a:lnTo>
                <a:lnTo>
                  <a:pt x="153226" y="11006"/>
                </a:lnTo>
                <a:lnTo>
                  <a:pt x="146632" y="8037"/>
                </a:lnTo>
                <a:lnTo>
                  <a:pt x="139684" y="5726"/>
                </a:lnTo>
                <a:lnTo>
                  <a:pt x="132583" y="3578"/>
                </a:lnTo>
                <a:lnTo>
                  <a:pt x="125222" y="2142"/>
                </a:lnTo>
                <a:lnTo>
                  <a:pt x="117706" y="889"/>
                </a:lnTo>
                <a:lnTo>
                  <a:pt x="103851" y="0"/>
                </a:lnTo>
                <a:lnTo>
                  <a:pt x="89717" y="889"/>
                </a:lnTo>
                <a:lnTo>
                  <a:pt x="82092" y="2143"/>
                </a:lnTo>
                <a:lnTo>
                  <a:pt x="74637" y="3579"/>
                </a:lnTo>
                <a:lnTo>
                  <a:pt x="67480" y="5727"/>
                </a:lnTo>
                <a:lnTo>
                  <a:pt x="60489" y="8038"/>
                </a:lnTo>
                <a:lnTo>
                  <a:pt x="53880" y="11009"/>
                </a:lnTo>
                <a:lnTo>
                  <a:pt x="47433" y="14128"/>
                </a:lnTo>
                <a:lnTo>
                  <a:pt x="41452" y="17850"/>
                </a:lnTo>
                <a:lnTo>
                  <a:pt x="35630" y="21712"/>
                </a:lnTo>
                <a:lnTo>
                  <a:pt x="25240" y="30649"/>
                </a:lnTo>
                <a:lnTo>
                  <a:pt x="16425" y="40803"/>
                </a:lnTo>
                <a:lnTo>
                  <a:pt x="9345" y="52035"/>
                </a:lnTo>
                <a:lnTo>
                  <a:pt x="4161" y="64207"/>
                </a:lnTo>
                <a:lnTo>
                  <a:pt x="1034" y="77180"/>
                </a:lnTo>
                <a:lnTo>
                  <a:pt x="0" y="89341"/>
                </a:lnTo>
                <a:lnTo>
                  <a:pt x="1034" y="101264"/>
                </a:lnTo>
                <a:lnTo>
                  <a:pt x="4160" y="114064"/>
                </a:lnTo>
                <a:lnTo>
                  <a:pt x="9344" y="126150"/>
                </a:lnTo>
                <a:lnTo>
                  <a:pt x="16424" y="137368"/>
                </a:lnTo>
                <a:lnTo>
                  <a:pt x="25239" y="147563"/>
                </a:lnTo>
                <a:lnTo>
                  <a:pt x="35628" y="156579"/>
                </a:lnTo>
                <a:lnTo>
                  <a:pt x="41446" y="160488"/>
                </a:lnTo>
                <a:lnTo>
                  <a:pt x="47430" y="164263"/>
                </a:lnTo>
                <a:lnTo>
                  <a:pt x="53872" y="167434"/>
                </a:lnTo>
                <a:lnTo>
                  <a:pt x="60486" y="170460"/>
                </a:lnTo>
                <a:lnTo>
                  <a:pt x="67472" y="172817"/>
                </a:lnTo>
                <a:lnTo>
                  <a:pt x="74634" y="175013"/>
                </a:lnTo>
                <a:lnTo>
                  <a:pt x="82084" y="176483"/>
                </a:lnTo>
                <a:lnTo>
                  <a:pt x="89714" y="177769"/>
                </a:lnTo>
                <a:lnTo>
                  <a:pt x="103851" y="178683"/>
                </a:lnTo>
                <a:lnTo>
                  <a:pt x="117709" y="177769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67" name="object 315"/>
          <p:cNvSpPr>
            <a:spLocks/>
          </p:cNvSpPr>
          <p:nvPr/>
        </p:nvSpPr>
        <p:spPr bwMode="auto">
          <a:xfrm>
            <a:off x="7126288" y="2836863"/>
            <a:ext cx="238125" cy="206375"/>
          </a:xfrm>
          <a:custGeom>
            <a:avLst/>
            <a:gdLst>
              <a:gd name="T0" fmla="*/ 135290 w 238384"/>
              <a:gd name="T1" fmla="*/ 206646 h 205796"/>
              <a:gd name="T2" fmla="*/ 147578 w 238384"/>
              <a:gd name="T3" fmla="*/ 204617 h 205796"/>
              <a:gd name="T4" fmla="*/ 159675 w 238384"/>
              <a:gd name="T5" fmla="*/ 201435 h 205796"/>
              <a:gd name="T6" fmla="*/ 171471 w 238384"/>
              <a:gd name="T7" fmla="*/ 197079 h 205796"/>
              <a:gd name="T8" fmla="*/ 182861 w 238384"/>
              <a:gd name="T9" fmla="*/ 191529 h 205796"/>
              <a:gd name="T10" fmla="*/ 194297 w 238384"/>
              <a:gd name="T11" fmla="*/ 184109 h 205796"/>
              <a:gd name="T12" fmla="*/ 204246 w 238384"/>
              <a:gd name="T13" fmla="*/ 175954 h 205796"/>
              <a:gd name="T14" fmla="*/ 212950 w 238384"/>
              <a:gd name="T15" fmla="*/ 167016 h 205796"/>
              <a:gd name="T16" fmla="*/ 220386 w 238384"/>
              <a:gd name="T17" fmla="*/ 157402 h 205796"/>
              <a:gd name="T18" fmla="*/ 226527 w 238384"/>
              <a:gd name="T19" fmla="*/ 147219 h 205796"/>
              <a:gd name="T20" fmla="*/ 231345 w 238384"/>
              <a:gd name="T21" fmla="*/ 136573 h 205796"/>
              <a:gd name="T22" fmla="*/ 234816 w 238384"/>
              <a:gd name="T23" fmla="*/ 125572 h 205796"/>
              <a:gd name="T24" fmla="*/ 236912 w 238384"/>
              <a:gd name="T25" fmla="*/ 114324 h 205796"/>
              <a:gd name="T26" fmla="*/ 237608 w 238384"/>
              <a:gd name="T27" fmla="*/ 102933 h 205796"/>
              <a:gd name="T28" fmla="*/ 237070 w 238384"/>
              <a:gd name="T29" fmla="*/ 94534 h 205796"/>
              <a:gd name="T30" fmla="*/ 232283 w 238384"/>
              <a:gd name="T31" fmla="*/ 88851 h 205796"/>
              <a:gd name="T32" fmla="*/ 221979 w 238384"/>
              <a:gd name="T33" fmla="*/ 79689 h 205796"/>
              <a:gd name="T34" fmla="*/ 210290 w 238384"/>
              <a:gd name="T35" fmla="*/ 71879 h 205796"/>
              <a:gd name="T36" fmla="*/ 197395 w 238384"/>
              <a:gd name="T37" fmla="*/ 65561 h 205796"/>
              <a:gd name="T38" fmla="*/ 183475 w 238384"/>
              <a:gd name="T39" fmla="*/ 60876 h 205796"/>
              <a:gd name="T40" fmla="*/ 168710 w 238384"/>
              <a:gd name="T41" fmla="*/ 57962 h 205796"/>
              <a:gd name="T42" fmla="*/ 153279 w 238384"/>
              <a:gd name="T43" fmla="*/ 56959 h 205796"/>
              <a:gd name="T44" fmla="*/ 140836 w 238384"/>
              <a:gd name="T45" fmla="*/ 57584 h 205796"/>
              <a:gd name="T46" fmla="*/ 125701 w 238384"/>
              <a:gd name="T47" fmla="*/ 60101 h 205796"/>
              <a:gd name="T48" fmla="*/ 111478 w 238384"/>
              <a:gd name="T49" fmla="*/ 64421 h 205796"/>
              <a:gd name="T50" fmla="*/ 98327 w 238384"/>
              <a:gd name="T51" fmla="*/ 70401 h 205796"/>
              <a:gd name="T52" fmla="*/ 86407 w 238384"/>
              <a:gd name="T53" fmla="*/ 77904 h 205796"/>
              <a:gd name="T54" fmla="*/ 75879 w 238384"/>
              <a:gd name="T55" fmla="*/ 86789 h 205796"/>
              <a:gd name="T56" fmla="*/ 66907 w 238384"/>
              <a:gd name="T57" fmla="*/ 96917 h 205796"/>
              <a:gd name="T58" fmla="*/ 59649 w 238384"/>
              <a:gd name="T59" fmla="*/ 108148 h 205796"/>
              <a:gd name="T60" fmla="*/ 54266 w 238384"/>
              <a:gd name="T61" fmla="*/ 120342 h 205796"/>
              <a:gd name="T62" fmla="*/ 50918 w 238384"/>
              <a:gd name="T63" fmla="*/ 133357 h 205796"/>
              <a:gd name="T64" fmla="*/ 49767 w 238384"/>
              <a:gd name="T65" fmla="*/ 147057 h 205796"/>
              <a:gd name="T66" fmla="*/ 50483 w 238384"/>
              <a:gd name="T67" fmla="*/ 157670 h 205796"/>
              <a:gd name="T68" fmla="*/ 53376 w 238384"/>
              <a:gd name="T69" fmla="*/ 170659 h 205796"/>
              <a:gd name="T70" fmla="*/ 58339 w 238384"/>
              <a:gd name="T71" fmla="*/ 182945 h 205796"/>
              <a:gd name="T72" fmla="*/ 65212 w 238384"/>
              <a:gd name="T73" fmla="*/ 194373 h 205796"/>
              <a:gd name="T74" fmla="*/ 74642 w 238384"/>
              <a:gd name="T75" fmla="*/ 200142 h 205796"/>
              <a:gd name="T76" fmla="*/ 86309 w 238384"/>
              <a:gd name="T77" fmla="*/ 203597 h 205796"/>
              <a:gd name="T78" fmla="*/ 98314 w 238384"/>
              <a:gd name="T79" fmla="*/ 205994 h 205796"/>
              <a:gd name="T80" fmla="*/ 110550 w 238384"/>
              <a:gd name="T81" fmla="*/ 207314 h 205796"/>
              <a:gd name="T82" fmla="*/ 122909 w 238384"/>
              <a:gd name="T83" fmla="*/ 207538 h 205796"/>
              <a:gd name="T84" fmla="*/ 135290 w 238384"/>
              <a:gd name="T85" fmla="*/ 206646 h 20579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38384" h="205796">
                <a:moveTo>
                  <a:pt x="135731" y="204911"/>
                </a:moveTo>
                <a:lnTo>
                  <a:pt x="148061" y="202900"/>
                </a:lnTo>
                <a:lnTo>
                  <a:pt x="160197" y="199744"/>
                </a:lnTo>
                <a:lnTo>
                  <a:pt x="172032" y="195425"/>
                </a:lnTo>
                <a:lnTo>
                  <a:pt x="183458" y="189922"/>
                </a:lnTo>
                <a:lnTo>
                  <a:pt x="194932" y="182563"/>
                </a:lnTo>
                <a:lnTo>
                  <a:pt x="204913" y="174477"/>
                </a:lnTo>
                <a:lnTo>
                  <a:pt x="213646" y="165614"/>
                </a:lnTo>
                <a:lnTo>
                  <a:pt x="221106" y="156081"/>
                </a:lnTo>
                <a:lnTo>
                  <a:pt x="227267" y="145983"/>
                </a:lnTo>
                <a:lnTo>
                  <a:pt x="232101" y="135427"/>
                </a:lnTo>
                <a:lnTo>
                  <a:pt x="235583" y="124519"/>
                </a:lnTo>
                <a:lnTo>
                  <a:pt x="237686" y="113364"/>
                </a:lnTo>
                <a:lnTo>
                  <a:pt x="238384" y="102069"/>
                </a:lnTo>
                <a:lnTo>
                  <a:pt x="237844" y="93741"/>
                </a:lnTo>
                <a:lnTo>
                  <a:pt x="233042" y="88105"/>
                </a:lnTo>
                <a:lnTo>
                  <a:pt x="222704" y="79020"/>
                </a:lnTo>
                <a:lnTo>
                  <a:pt x="210977" y="71275"/>
                </a:lnTo>
                <a:lnTo>
                  <a:pt x="198040" y="65011"/>
                </a:lnTo>
                <a:lnTo>
                  <a:pt x="184075" y="60365"/>
                </a:lnTo>
                <a:lnTo>
                  <a:pt x="169261" y="57475"/>
                </a:lnTo>
                <a:lnTo>
                  <a:pt x="153780" y="56481"/>
                </a:lnTo>
                <a:lnTo>
                  <a:pt x="141296" y="57100"/>
                </a:lnTo>
                <a:lnTo>
                  <a:pt x="126112" y="59596"/>
                </a:lnTo>
                <a:lnTo>
                  <a:pt x="111842" y="63880"/>
                </a:lnTo>
                <a:lnTo>
                  <a:pt x="98648" y="69810"/>
                </a:lnTo>
                <a:lnTo>
                  <a:pt x="86689" y="77250"/>
                </a:lnTo>
                <a:lnTo>
                  <a:pt x="76128" y="86061"/>
                </a:lnTo>
                <a:lnTo>
                  <a:pt x="67126" y="96104"/>
                </a:lnTo>
                <a:lnTo>
                  <a:pt x="59844" y="107240"/>
                </a:lnTo>
                <a:lnTo>
                  <a:pt x="54443" y="119331"/>
                </a:lnTo>
                <a:lnTo>
                  <a:pt x="51084" y="132238"/>
                </a:lnTo>
                <a:lnTo>
                  <a:pt x="49929" y="145823"/>
                </a:lnTo>
                <a:lnTo>
                  <a:pt x="50648" y="156347"/>
                </a:lnTo>
                <a:lnTo>
                  <a:pt x="53550" y="169227"/>
                </a:lnTo>
                <a:lnTo>
                  <a:pt x="58530" y="181410"/>
                </a:lnTo>
                <a:lnTo>
                  <a:pt x="65425" y="192742"/>
                </a:lnTo>
                <a:lnTo>
                  <a:pt x="74885" y="198462"/>
                </a:lnTo>
                <a:lnTo>
                  <a:pt x="86591" y="201888"/>
                </a:lnTo>
                <a:lnTo>
                  <a:pt x="98635" y="204265"/>
                </a:lnTo>
                <a:lnTo>
                  <a:pt x="110911" y="205574"/>
                </a:lnTo>
                <a:lnTo>
                  <a:pt x="123311" y="205796"/>
                </a:lnTo>
                <a:lnTo>
                  <a:pt x="135731" y="204911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68" name="object 316"/>
          <p:cNvSpPr>
            <a:spLocks/>
          </p:cNvSpPr>
          <p:nvPr/>
        </p:nvSpPr>
        <p:spPr bwMode="auto">
          <a:xfrm>
            <a:off x="7126288" y="2836863"/>
            <a:ext cx="238125" cy="206375"/>
          </a:xfrm>
          <a:custGeom>
            <a:avLst/>
            <a:gdLst>
              <a:gd name="T0" fmla="*/ 135290 w 238384"/>
              <a:gd name="T1" fmla="*/ 206646 h 205796"/>
              <a:gd name="T2" fmla="*/ 147578 w 238384"/>
              <a:gd name="T3" fmla="*/ 204617 h 205796"/>
              <a:gd name="T4" fmla="*/ 159675 w 238384"/>
              <a:gd name="T5" fmla="*/ 201435 h 205796"/>
              <a:gd name="T6" fmla="*/ 171471 w 238384"/>
              <a:gd name="T7" fmla="*/ 197079 h 205796"/>
              <a:gd name="T8" fmla="*/ 182861 w 238384"/>
              <a:gd name="T9" fmla="*/ 191529 h 205796"/>
              <a:gd name="T10" fmla="*/ 194297 w 238384"/>
              <a:gd name="T11" fmla="*/ 184109 h 205796"/>
              <a:gd name="T12" fmla="*/ 204246 w 238384"/>
              <a:gd name="T13" fmla="*/ 175954 h 205796"/>
              <a:gd name="T14" fmla="*/ 212950 w 238384"/>
              <a:gd name="T15" fmla="*/ 167016 h 205796"/>
              <a:gd name="T16" fmla="*/ 220386 w 238384"/>
              <a:gd name="T17" fmla="*/ 157402 h 205796"/>
              <a:gd name="T18" fmla="*/ 226527 w 238384"/>
              <a:gd name="T19" fmla="*/ 147219 h 205796"/>
              <a:gd name="T20" fmla="*/ 231345 w 238384"/>
              <a:gd name="T21" fmla="*/ 136573 h 205796"/>
              <a:gd name="T22" fmla="*/ 234816 w 238384"/>
              <a:gd name="T23" fmla="*/ 125572 h 205796"/>
              <a:gd name="T24" fmla="*/ 236912 w 238384"/>
              <a:gd name="T25" fmla="*/ 114324 h 205796"/>
              <a:gd name="T26" fmla="*/ 237608 w 238384"/>
              <a:gd name="T27" fmla="*/ 102933 h 205796"/>
              <a:gd name="T28" fmla="*/ 237070 w 238384"/>
              <a:gd name="T29" fmla="*/ 94534 h 205796"/>
              <a:gd name="T30" fmla="*/ 232283 w 238384"/>
              <a:gd name="T31" fmla="*/ 88851 h 205796"/>
              <a:gd name="T32" fmla="*/ 221979 w 238384"/>
              <a:gd name="T33" fmla="*/ 79689 h 205796"/>
              <a:gd name="T34" fmla="*/ 210290 w 238384"/>
              <a:gd name="T35" fmla="*/ 71879 h 205796"/>
              <a:gd name="T36" fmla="*/ 197395 w 238384"/>
              <a:gd name="T37" fmla="*/ 65561 h 205796"/>
              <a:gd name="T38" fmla="*/ 183475 w 238384"/>
              <a:gd name="T39" fmla="*/ 60876 h 205796"/>
              <a:gd name="T40" fmla="*/ 168710 w 238384"/>
              <a:gd name="T41" fmla="*/ 57962 h 205796"/>
              <a:gd name="T42" fmla="*/ 153279 w 238384"/>
              <a:gd name="T43" fmla="*/ 56959 h 205796"/>
              <a:gd name="T44" fmla="*/ 140836 w 238384"/>
              <a:gd name="T45" fmla="*/ 57584 h 205796"/>
              <a:gd name="T46" fmla="*/ 125701 w 238384"/>
              <a:gd name="T47" fmla="*/ 60101 h 205796"/>
              <a:gd name="T48" fmla="*/ 111478 w 238384"/>
              <a:gd name="T49" fmla="*/ 64421 h 205796"/>
              <a:gd name="T50" fmla="*/ 98327 w 238384"/>
              <a:gd name="T51" fmla="*/ 70401 h 205796"/>
              <a:gd name="T52" fmla="*/ 86407 w 238384"/>
              <a:gd name="T53" fmla="*/ 77904 h 205796"/>
              <a:gd name="T54" fmla="*/ 75879 w 238384"/>
              <a:gd name="T55" fmla="*/ 86789 h 205796"/>
              <a:gd name="T56" fmla="*/ 66907 w 238384"/>
              <a:gd name="T57" fmla="*/ 96917 h 205796"/>
              <a:gd name="T58" fmla="*/ 59649 w 238384"/>
              <a:gd name="T59" fmla="*/ 108148 h 205796"/>
              <a:gd name="T60" fmla="*/ 54266 w 238384"/>
              <a:gd name="T61" fmla="*/ 120342 h 205796"/>
              <a:gd name="T62" fmla="*/ 50918 w 238384"/>
              <a:gd name="T63" fmla="*/ 133357 h 205796"/>
              <a:gd name="T64" fmla="*/ 49767 w 238384"/>
              <a:gd name="T65" fmla="*/ 147057 h 205796"/>
              <a:gd name="T66" fmla="*/ 50483 w 238384"/>
              <a:gd name="T67" fmla="*/ 157670 h 205796"/>
              <a:gd name="T68" fmla="*/ 53376 w 238384"/>
              <a:gd name="T69" fmla="*/ 170659 h 205796"/>
              <a:gd name="T70" fmla="*/ 58339 w 238384"/>
              <a:gd name="T71" fmla="*/ 182945 h 205796"/>
              <a:gd name="T72" fmla="*/ 65212 w 238384"/>
              <a:gd name="T73" fmla="*/ 194373 h 205796"/>
              <a:gd name="T74" fmla="*/ 74642 w 238384"/>
              <a:gd name="T75" fmla="*/ 200142 h 205796"/>
              <a:gd name="T76" fmla="*/ 86309 w 238384"/>
              <a:gd name="T77" fmla="*/ 203597 h 205796"/>
              <a:gd name="T78" fmla="*/ 98314 w 238384"/>
              <a:gd name="T79" fmla="*/ 205994 h 205796"/>
              <a:gd name="T80" fmla="*/ 110550 w 238384"/>
              <a:gd name="T81" fmla="*/ 207314 h 205796"/>
              <a:gd name="T82" fmla="*/ 122909 w 238384"/>
              <a:gd name="T83" fmla="*/ 207538 h 205796"/>
              <a:gd name="T84" fmla="*/ 135290 w 238384"/>
              <a:gd name="T85" fmla="*/ 206646 h 20579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38384" h="205796">
                <a:moveTo>
                  <a:pt x="135731" y="204911"/>
                </a:moveTo>
                <a:lnTo>
                  <a:pt x="148061" y="202900"/>
                </a:lnTo>
                <a:lnTo>
                  <a:pt x="160197" y="199744"/>
                </a:lnTo>
                <a:lnTo>
                  <a:pt x="172032" y="195425"/>
                </a:lnTo>
                <a:lnTo>
                  <a:pt x="183458" y="189922"/>
                </a:lnTo>
                <a:lnTo>
                  <a:pt x="194932" y="182563"/>
                </a:lnTo>
                <a:lnTo>
                  <a:pt x="204913" y="174477"/>
                </a:lnTo>
                <a:lnTo>
                  <a:pt x="213646" y="165614"/>
                </a:lnTo>
                <a:lnTo>
                  <a:pt x="221106" y="156081"/>
                </a:lnTo>
                <a:lnTo>
                  <a:pt x="227267" y="145983"/>
                </a:lnTo>
                <a:lnTo>
                  <a:pt x="232101" y="135427"/>
                </a:lnTo>
                <a:lnTo>
                  <a:pt x="235583" y="124519"/>
                </a:lnTo>
                <a:lnTo>
                  <a:pt x="237686" y="113364"/>
                </a:lnTo>
                <a:lnTo>
                  <a:pt x="238384" y="102069"/>
                </a:lnTo>
                <a:lnTo>
                  <a:pt x="237844" y="93741"/>
                </a:lnTo>
                <a:lnTo>
                  <a:pt x="233042" y="88105"/>
                </a:lnTo>
                <a:lnTo>
                  <a:pt x="222704" y="79020"/>
                </a:lnTo>
                <a:lnTo>
                  <a:pt x="210977" y="71275"/>
                </a:lnTo>
                <a:lnTo>
                  <a:pt x="198040" y="65011"/>
                </a:lnTo>
                <a:lnTo>
                  <a:pt x="184075" y="60365"/>
                </a:lnTo>
                <a:lnTo>
                  <a:pt x="169261" y="57475"/>
                </a:lnTo>
                <a:lnTo>
                  <a:pt x="153780" y="56481"/>
                </a:lnTo>
                <a:lnTo>
                  <a:pt x="141296" y="57100"/>
                </a:lnTo>
                <a:lnTo>
                  <a:pt x="126112" y="59596"/>
                </a:lnTo>
                <a:lnTo>
                  <a:pt x="111842" y="63880"/>
                </a:lnTo>
                <a:lnTo>
                  <a:pt x="98648" y="69810"/>
                </a:lnTo>
                <a:lnTo>
                  <a:pt x="86689" y="77250"/>
                </a:lnTo>
                <a:lnTo>
                  <a:pt x="76128" y="86061"/>
                </a:lnTo>
                <a:lnTo>
                  <a:pt x="67126" y="96104"/>
                </a:lnTo>
                <a:lnTo>
                  <a:pt x="59844" y="107240"/>
                </a:lnTo>
                <a:lnTo>
                  <a:pt x="54443" y="119331"/>
                </a:lnTo>
                <a:lnTo>
                  <a:pt x="51084" y="132238"/>
                </a:lnTo>
                <a:lnTo>
                  <a:pt x="49929" y="145823"/>
                </a:lnTo>
                <a:lnTo>
                  <a:pt x="50648" y="156347"/>
                </a:lnTo>
                <a:lnTo>
                  <a:pt x="53550" y="169227"/>
                </a:lnTo>
                <a:lnTo>
                  <a:pt x="58530" y="181410"/>
                </a:lnTo>
                <a:lnTo>
                  <a:pt x="65425" y="192742"/>
                </a:lnTo>
                <a:lnTo>
                  <a:pt x="74885" y="198462"/>
                </a:lnTo>
                <a:lnTo>
                  <a:pt x="86591" y="201888"/>
                </a:lnTo>
                <a:lnTo>
                  <a:pt x="98635" y="204265"/>
                </a:lnTo>
                <a:lnTo>
                  <a:pt x="110911" y="205574"/>
                </a:lnTo>
                <a:lnTo>
                  <a:pt x="123311" y="205796"/>
                </a:lnTo>
                <a:lnTo>
                  <a:pt x="135731" y="204911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69" name="object 317"/>
          <p:cNvSpPr>
            <a:spLocks/>
          </p:cNvSpPr>
          <p:nvPr/>
        </p:nvSpPr>
        <p:spPr bwMode="auto">
          <a:xfrm>
            <a:off x="7126288" y="2836863"/>
            <a:ext cx="238125" cy="206375"/>
          </a:xfrm>
          <a:custGeom>
            <a:avLst/>
            <a:gdLst>
              <a:gd name="T0" fmla="*/ 135290 w 238384"/>
              <a:gd name="T1" fmla="*/ 206646 h 205796"/>
              <a:gd name="T2" fmla="*/ 147578 w 238384"/>
              <a:gd name="T3" fmla="*/ 204617 h 205796"/>
              <a:gd name="T4" fmla="*/ 159675 w 238384"/>
              <a:gd name="T5" fmla="*/ 201435 h 205796"/>
              <a:gd name="T6" fmla="*/ 171471 w 238384"/>
              <a:gd name="T7" fmla="*/ 197079 h 205796"/>
              <a:gd name="T8" fmla="*/ 182861 w 238384"/>
              <a:gd name="T9" fmla="*/ 191529 h 205796"/>
              <a:gd name="T10" fmla="*/ 194297 w 238384"/>
              <a:gd name="T11" fmla="*/ 184109 h 205796"/>
              <a:gd name="T12" fmla="*/ 204246 w 238384"/>
              <a:gd name="T13" fmla="*/ 175954 h 205796"/>
              <a:gd name="T14" fmla="*/ 212950 w 238384"/>
              <a:gd name="T15" fmla="*/ 167016 h 205796"/>
              <a:gd name="T16" fmla="*/ 220386 w 238384"/>
              <a:gd name="T17" fmla="*/ 157402 h 205796"/>
              <a:gd name="T18" fmla="*/ 226527 w 238384"/>
              <a:gd name="T19" fmla="*/ 147219 h 205796"/>
              <a:gd name="T20" fmla="*/ 231345 w 238384"/>
              <a:gd name="T21" fmla="*/ 136573 h 205796"/>
              <a:gd name="T22" fmla="*/ 234816 w 238384"/>
              <a:gd name="T23" fmla="*/ 125572 h 205796"/>
              <a:gd name="T24" fmla="*/ 236912 w 238384"/>
              <a:gd name="T25" fmla="*/ 114324 h 205796"/>
              <a:gd name="T26" fmla="*/ 237608 w 238384"/>
              <a:gd name="T27" fmla="*/ 102933 h 205796"/>
              <a:gd name="T28" fmla="*/ 237070 w 238384"/>
              <a:gd name="T29" fmla="*/ 94534 h 205796"/>
              <a:gd name="T30" fmla="*/ 232283 w 238384"/>
              <a:gd name="T31" fmla="*/ 88851 h 205796"/>
              <a:gd name="T32" fmla="*/ 221979 w 238384"/>
              <a:gd name="T33" fmla="*/ 79689 h 205796"/>
              <a:gd name="T34" fmla="*/ 210290 w 238384"/>
              <a:gd name="T35" fmla="*/ 71879 h 205796"/>
              <a:gd name="T36" fmla="*/ 197395 w 238384"/>
              <a:gd name="T37" fmla="*/ 65561 h 205796"/>
              <a:gd name="T38" fmla="*/ 183475 w 238384"/>
              <a:gd name="T39" fmla="*/ 60876 h 205796"/>
              <a:gd name="T40" fmla="*/ 168710 w 238384"/>
              <a:gd name="T41" fmla="*/ 57962 h 205796"/>
              <a:gd name="T42" fmla="*/ 153279 w 238384"/>
              <a:gd name="T43" fmla="*/ 56959 h 205796"/>
              <a:gd name="T44" fmla="*/ 140836 w 238384"/>
              <a:gd name="T45" fmla="*/ 57584 h 205796"/>
              <a:gd name="T46" fmla="*/ 125701 w 238384"/>
              <a:gd name="T47" fmla="*/ 60101 h 205796"/>
              <a:gd name="T48" fmla="*/ 111478 w 238384"/>
              <a:gd name="T49" fmla="*/ 64421 h 205796"/>
              <a:gd name="T50" fmla="*/ 98327 w 238384"/>
              <a:gd name="T51" fmla="*/ 70401 h 205796"/>
              <a:gd name="T52" fmla="*/ 86407 w 238384"/>
              <a:gd name="T53" fmla="*/ 77904 h 205796"/>
              <a:gd name="T54" fmla="*/ 75879 w 238384"/>
              <a:gd name="T55" fmla="*/ 86789 h 205796"/>
              <a:gd name="T56" fmla="*/ 66907 w 238384"/>
              <a:gd name="T57" fmla="*/ 96917 h 205796"/>
              <a:gd name="T58" fmla="*/ 59649 w 238384"/>
              <a:gd name="T59" fmla="*/ 108148 h 205796"/>
              <a:gd name="T60" fmla="*/ 54266 w 238384"/>
              <a:gd name="T61" fmla="*/ 120342 h 205796"/>
              <a:gd name="T62" fmla="*/ 50918 w 238384"/>
              <a:gd name="T63" fmla="*/ 133357 h 205796"/>
              <a:gd name="T64" fmla="*/ 49767 w 238384"/>
              <a:gd name="T65" fmla="*/ 147057 h 205796"/>
              <a:gd name="T66" fmla="*/ 50483 w 238384"/>
              <a:gd name="T67" fmla="*/ 157670 h 205796"/>
              <a:gd name="T68" fmla="*/ 53376 w 238384"/>
              <a:gd name="T69" fmla="*/ 170659 h 205796"/>
              <a:gd name="T70" fmla="*/ 58339 w 238384"/>
              <a:gd name="T71" fmla="*/ 182945 h 205796"/>
              <a:gd name="T72" fmla="*/ 65212 w 238384"/>
              <a:gd name="T73" fmla="*/ 194373 h 205796"/>
              <a:gd name="T74" fmla="*/ 74642 w 238384"/>
              <a:gd name="T75" fmla="*/ 200142 h 205796"/>
              <a:gd name="T76" fmla="*/ 86309 w 238384"/>
              <a:gd name="T77" fmla="*/ 203597 h 205796"/>
              <a:gd name="T78" fmla="*/ 98314 w 238384"/>
              <a:gd name="T79" fmla="*/ 205994 h 205796"/>
              <a:gd name="T80" fmla="*/ 110550 w 238384"/>
              <a:gd name="T81" fmla="*/ 207314 h 205796"/>
              <a:gd name="T82" fmla="*/ 122909 w 238384"/>
              <a:gd name="T83" fmla="*/ 207538 h 205796"/>
              <a:gd name="T84" fmla="*/ 135290 w 238384"/>
              <a:gd name="T85" fmla="*/ 206646 h 20579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38384" h="205796">
                <a:moveTo>
                  <a:pt x="135731" y="204911"/>
                </a:moveTo>
                <a:lnTo>
                  <a:pt x="148061" y="202900"/>
                </a:lnTo>
                <a:lnTo>
                  <a:pt x="160197" y="199744"/>
                </a:lnTo>
                <a:lnTo>
                  <a:pt x="172032" y="195425"/>
                </a:lnTo>
                <a:lnTo>
                  <a:pt x="183458" y="189922"/>
                </a:lnTo>
                <a:lnTo>
                  <a:pt x="194932" y="182563"/>
                </a:lnTo>
                <a:lnTo>
                  <a:pt x="204913" y="174477"/>
                </a:lnTo>
                <a:lnTo>
                  <a:pt x="213646" y="165614"/>
                </a:lnTo>
                <a:lnTo>
                  <a:pt x="221106" y="156081"/>
                </a:lnTo>
                <a:lnTo>
                  <a:pt x="227267" y="145983"/>
                </a:lnTo>
                <a:lnTo>
                  <a:pt x="232101" y="135427"/>
                </a:lnTo>
                <a:lnTo>
                  <a:pt x="235583" y="124519"/>
                </a:lnTo>
                <a:lnTo>
                  <a:pt x="237686" y="113364"/>
                </a:lnTo>
                <a:lnTo>
                  <a:pt x="238384" y="102069"/>
                </a:lnTo>
                <a:lnTo>
                  <a:pt x="237844" y="93741"/>
                </a:lnTo>
                <a:lnTo>
                  <a:pt x="233042" y="88105"/>
                </a:lnTo>
                <a:lnTo>
                  <a:pt x="222704" y="79020"/>
                </a:lnTo>
                <a:lnTo>
                  <a:pt x="210977" y="71275"/>
                </a:lnTo>
                <a:lnTo>
                  <a:pt x="198040" y="65011"/>
                </a:lnTo>
                <a:lnTo>
                  <a:pt x="184075" y="60365"/>
                </a:lnTo>
                <a:lnTo>
                  <a:pt x="169261" y="57475"/>
                </a:lnTo>
                <a:lnTo>
                  <a:pt x="153780" y="56481"/>
                </a:lnTo>
                <a:lnTo>
                  <a:pt x="141296" y="57100"/>
                </a:lnTo>
                <a:lnTo>
                  <a:pt x="126112" y="59596"/>
                </a:lnTo>
                <a:lnTo>
                  <a:pt x="111842" y="63880"/>
                </a:lnTo>
                <a:lnTo>
                  <a:pt x="98648" y="69810"/>
                </a:lnTo>
                <a:lnTo>
                  <a:pt x="86689" y="77250"/>
                </a:lnTo>
                <a:lnTo>
                  <a:pt x="76128" y="86061"/>
                </a:lnTo>
                <a:lnTo>
                  <a:pt x="67126" y="96104"/>
                </a:lnTo>
                <a:lnTo>
                  <a:pt x="59844" y="107240"/>
                </a:lnTo>
                <a:lnTo>
                  <a:pt x="54443" y="119331"/>
                </a:lnTo>
                <a:lnTo>
                  <a:pt x="51084" y="132238"/>
                </a:lnTo>
                <a:lnTo>
                  <a:pt x="49929" y="145823"/>
                </a:lnTo>
                <a:lnTo>
                  <a:pt x="50648" y="156347"/>
                </a:lnTo>
                <a:lnTo>
                  <a:pt x="53550" y="169227"/>
                </a:lnTo>
                <a:lnTo>
                  <a:pt x="58530" y="181410"/>
                </a:lnTo>
                <a:lnTo>
                  <a:pt x="65425" y="192742"/>
                </a:lnTo>
                <a:lnTo>
                  <a:pt x="74885" y="198462"/>
                </a:lnTo>
                <a:lnTo>
                  <a:pt x="86591" y="201888"/>
                </a:lnTo>
                <a:lnTo>
                  <a:pt x="98635" y="204265"/>
                </a:lnTo>
                <a:lnTo>
                  <a:pt x="110911" y="205574"/>
                </a:lnTo>
                <a:lnTo>
                  <a:pt x="123311" y="205796"/>
                </a:lnTo>
                <a:lnTo>
                  <a:pt x="135731" y="204911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70" name="object 318"/>
          <p:cNvSpPr>
            <a:spLocks/>
          </p:cNvSpPr>
          <p:nvPr/>
        </p:nvSpPr>
        <p:spPr bwMode="auto">
          <a:xfrm>
            <a:off x="7165975" y="2871788"/>
            <a:ext cx="158750" cy="136525"/>
          </a:xfrm>
          <a:custGeom>
            <a:avLst/>
            <a:gdLst>
              <a:gd name="T0" fmla="*/ 85505 w 159590"/>
              <a:gd name="T1" fmla="*/ 136803 h 136367"/>
              <a:gd name="T2" fmla="*/ 97619 w 159590"/>
              <a:gd name="T3" fmla="*/ 135118 h 136367"/>
              <a:gd name="T4" fmla="*/ 109397 w 159590"/>
              <a:gd name="T5" fmla="*/ 131745 h 136367"/>
              <a:gd name="T6" fmla="*/ 120603 w 159590"/>
              <a:gd name="T7" fmla="*/ 126640 h 136367"/>
              <a:gd name="T8" fmla="*/ 125569 w 159590"/>
              <a:gd name="T9" fmla="*/ 123609 h 136367"/>
              <a:gd name="T10" fmla="*/ 135690 w 159590"/>
              <a:gd name="T11" fmla="*/ 115668 h 136367"/>
              <a:gd name="T12" fmla="*/ 143939 w 159590"/>
              <a:gd name="T13" fmla="*/ 106579 h 136367"/>
              <a:gd name="T14" fmla="*/ 150261 w 159590"/>
              <a:gd name="T15" fmla="*/ 96589 h 136367"/>
              <a:gd name="T16" fmla="*/ 154597 w 159590"/>
              <a:gd name="T17" fmla="*/ 85932 h 136367"/>
              <a:gd name="T18" fmla="*/ 156889 w 159590"/>
              <a:gd name="T19" fmla="*/ 74857 h 136367"/>
              <a:gd name="T20" fmla="*/ 157083 w 159590"/>
              <a:gd name="T21" fmla="*/ 63601 h 136367"/>
              <a:gd name="T22" fmla="*/ 155120 w 159590"/>
              <a:gd name="T23" fmla="*/ 52407 h 136367"/>
              <a:gd name="T24" fmla="*/ 150946 w 159590"/>
              <a:gd name="T25" fmla="*/ 41514 h 136367"/>
              <a:gd name="T26" fmla="*/ 144501 w 159590"/>
              <a:gd name="T27" fmla="*/ 31167 h 136367"/>
              <a:gd name="T28" fmla="*/ 139116 w 159590"/>
              <a:gd name="T29" fmla="*/ 25087 h 136367"/>
              <a:gd name="T30" fmla="*/ 127876 w 159590"/>
              <a:gd name="T31" fmla="*/ 22850 h 136367"/>
              <a:gd name="T32" fmla="*/ 112639 w 159590"/>
              <a:gd name="T33" fmla="*/ 21853 h 136367"/>
              <a:gd name="T34" fmla="*/ 100349 w 159590"/>
              <a:gd name="T35" fmla="*/ 22475 h 136367"/>
              <a:gd name="T36" fmla="*/ 85404 w 159590"/>
              <a:gd name="T37" fmla="*/ 24980 h 136367"/>
              <a:gd name="T38" fmla="*/ 71357 w 159590"/>
              <a:gd name="T39" fmla="*/ 29279 h 136367"/>
              <a:gd name="T40" fmla="*/ 58372 w 159590"/>
              <a:gd name="T41" fmla="*/ 35230 h 136367"/>
              <a:gd name="T42" fmla="*/ 46600 w 159590"/>
              <a:gd name="T43" fmla="*/ 42694 h 136367"/>
              <a:gd name="T44" fmla="*/ 36205 w 159590"/>
              <a:gd name="T45" fmla="*/ 51538 h 136367"/>
              <a:gd name="T46" fmla="*/ 27346 w 159590"/>
              <a:gd name="T47" fmla="*/ 61614 h 136367"/>
              <a:gd name="T48" fmla="*/ 20177 w 159590"/>
              <a:gd name="T49" fmla="*/ 72789 h 136367"/>
              <a:gd name="T50" fmla="*/ 14861 w 159590"/>
              <a:gd name="T51" fmla="*/ 84922 h 136367"/>
              <a:gd name="T52" fmla="*/ 11555 w 159590"/>
              <a:gd name="T53" fmla="*/ 97874 h 136367"/>
              <a:gd name="T54" fmla="*/ 11008 w 159590"/>
              <a:gd name="T55" fmla="*/ 104426 h 136367"/>
              <a:gd name="T56" fmla="*/ 11746 w 159590"/>
              <a:gd name="T57" fmla="*/ 105686 h 136367"/>
              <a:gd name="T58" fmla="*/ 19009 w 159590"/>
              <a:gd name="T59" fmla="*/ 113851 h 136367"/>
              <a:gd name="T60" fmla="*/ 28171 w 159590"/>
              <a:gd name="T61" fmla="*/ 121396 h 136367"/>
              <a:gd name="T62" fmla="*/ 38418 w 159590"/>
              <a:gd name="T63" fmla="*/ 127512 h 136367"/>
              <a:gd name="T64" fmla="*/ 49510 w 159590"/>
              <a:gd name="T65" fmla="*/ 132154 h 136367"/>
              <a:gd name="T66" fmla="*/ 61213 w 159590"/>
              <a:gd name="T67" fmla="*/ 135278 h 136367"/>
              <a:gd name="T68" fmla="*/ 73290 w 159590"/>
              <a:gd name="T69" fmla="*/ 136841 h 136367"/>
              <a:gd name="T70" fmla="*/ 85505 w 159590"/>
              <a:gd name="T71" fmla="*/ 136803 h 13636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59590" h="136367">
                <a:moveTo>
                  <a:pt x="86869" y="136329"/>
                </a:moveTo>
                <a:lnTo>
                  <a:pt x="99177" y="134650"/>
                </a:lnTo>
                <a:lnTo>
                  <a:pt x="111143" y="131289"/>
                </a:lnTo>
                <a:lnTo>
                  <a:pt x="122528" y="126201"/>
                </a:lnTo>
                <a:lnTo>
                  <a:pt x="127572" y="123180"/>
                </a:lnTo>
                <a:lnTo>
                  <a:pt x="137856" y="115266"/>
                </a:lnTo>
                <a:lnTo>
                  <a:pt x="146237" y="106210"/>
                </a:lnTo>
                <a:lnTo>
                  <a:pt x="152659" y="96253"/>
                </a:lnTo>
                <a:lnTo>
                  <a:pt x="157064" y="85635"/>
                </a:lnTo>
                <a:lnTo>
                  <a:pt x="159393" y="74597"/>
                </a:lnTo>
                <a:lnTo>
                  <a:pt x="159590" y="63380"/>
                </a:lnTo>
                <a:lnTo>
                  <a:pt x="157596" y="52224"/>
                </a:lnTo>
                <a:lnTo>
                  <a:pt x="153355" y="41370"/>
                </a:lnTo>
                <a:lnTo>
                  <a:pt x="146808" y="31059"/>
                </a:lnTo>
                <a:lnTo>
                  <a:pt x="141336" y="25000"/>
                </a:lnTo>
                <a:lnTo>
                  <a:pt x="129917" y="22772"/>
                </a:lnTo>
                <a:lnTo>
                  <a:pt x="114436" y="21778"/>
                </a:lnTo>
                <a:lnTo>
                  <a:pt x="101951" y="22397"/>
                </a:lnTo>
                <a:lnTo>
                  <a:pt x="86767" y="24893"/>
                </a:lnTo>
                <a:lnTo>
                  <a:pt x="72497" y="29177"/>
                </a:lnTo>
                <a:lnTo>
                  <a:pt x="59303" y="35107"/>
                </a:lnTo>
                <a:lnTo>
                  <a:pt x="47344" y="42547"/>
                </a:lnTo>
                <a:lnTo>
                  <a:pt x="36784" y="51358"/>
                </a:lnTo>
                <a:lnTo>
                  <a:pt x="27782" y="61401"/>
                </a:lnTo>
                <a:lnTo>
                  <a:pt x="20499" y="72537"/>
                </a:lnTo>
                <a:lnTo>
                  <a:pt x="15098" y="84628"/>
                </a:lnTo>
                <a:lnTo>
                  <a:pt x="11739" y="97535"/>
                </a:lnTo>
                <a:lnTo>
                  <a:pt x="11184" y="104063"/>
                </a:lnTo>
                <a:lnTo>
                  <a:pt x="11933" y="105320"/>
                </a:lnTo>
                <a:lnTo>
                  <a:pt x="19313" y="113456"/>
                </a:lnTo>
                <a:lnTo>
                  <a:pt x="28621" y="120976"/>
                </a:lnTo>
                <a:lnTo>
                  <a:pt x="39030" y="127070"/>
                </a:lnTo>
                <a:lnTo>
                  <a:pt x="50300" y="131695"/>
                </a:lnTo>
                <a:lnTo>
                  <a:pt x="62190" y="134809"/>
                </a:lnTo>
                <a:lnTo>
                  <a:pt x="74460" y="136367"/>
                </a:lnTo>
                <a:lnTo>
                  <a:pt x="86869" y="136329"/>
                </a:lnTo>
                <a:close/>
              </a:path>
            </a:pathLst>
          </a:custGeom>
          <a:solidFill>
            <a:srgbClr val="6CB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71" name="object 319"/>
          <p:cNvSpPr>
            <a:spLocks/>
          </p:cNvSpPr>
          <p:nvPr/>
        </p:nvSpPr>
        <p:spPr bwMode="auto">
          <a:xfrm>
            <a:off x="7197725" y="2905125"/>
            <a:ext cx="77788" cy="68263"/>
          </a:xfrm>
          <a:custGeom>
            <a:avLst/>
            <a:gdLst>
              <a:gd name="T0" fmla="*/ 47848 w 78744"/>
              <a:gd name="T1" fmla="*/ 65772 h 69021"/>
              <a:gd name="T2" fmla="*/ 59373 w 78744"/>
              <a:gd name="T3" fmla="*/ 61438 h 69021"/>
              <a:gd name="T4" fmla="*/ 65791 w 78744"/>
              <a:gd name="T5" fmla="*/ 56620 h 69021"/>
              <a:gd name="T6" fmla="*/ 72727 w 78744"/>
              <a:gd name="T7" fmla="*/ 47492 h 69021"/>
              <a:gd name="T8" fmla="*/ 75911 w 78744"/>
              <a:gd name="T9" fmla="*/ 37000 h 69021"/>
              <a:gd name="T10" fmla="*/ 75030 w 78744"/>
              <a:gd name="T11" fmla="*/ 26016 h 69021"/>
              <a:gd name="T12" fmla="*/ 69776 w 78744"/>
              <a:gd name="T13" fmla="*/ 15409 h 69021"/>
              <a:gd name="T14" fmla="*/ 62645 w 78744"/>
              <a:gd name="T15" fmla="*/ 7840 h 69021"/>
              <a:gd name="T16" fmla="*/ 52433 w 78744"/>
              <a:gd name="T17" fmla="*/ 2361 h 69021"/>
              <a:gd name="T18" fmla="*/ 40802 w 78744"/>
              <a:gd name="T19" fmla="*/ 0 h 69021"/>
              <a:gd name="T20" fmla="*/ 28874 w 78744"/>
              <a:gd name="T21" fmla="*/ 926 h 69021"/>
              <a:gd name="T22" fmla="*/ 25788 w 78744"/>
              <a:gd name="T23" fmla="*/ 2144 h 69021"/>
              <a:gd name="T24" fmla="*/ 15501 w 78744"/>
              <a:gd name="T25" fmla="*/ 8567 h 69021"/>
              <a:gd name="T26" fmla="*/ 5320 w 78744"/>
              <a:gd name="T27" fmla="*/ 17090 h 69021"/>
              <a:gd name="T28" fmla="*/ 3244 w 78744"/>
              <a:gd name="T29" fmla="*/ 19656 h 69021"/>
              <a:gd name="T30" fmla="*/ 0 w 78744"/>
              <a:gd name="T31" fmla="*/ 30034 h 69021"/>
              <a:gd name="T32" fmla="*/ 866 w 78744"/>
              <a:gd name="T33" fmla="*/ 40872 h 69021"/>
              <a:gd name="T34" fmla="*/ 6067 w 78744"/>
              <a:gd name="T35" fmla="*/ 51337 h 69021"/>
              <a:gd name="T36" fmla="*/ 13886 w 78744"/>
              <a:gd name="T37" fmla="*/ 59412 h 69021"/>
              <a:gd name="T38" fmla="*/ 24109 w 78744"/>
              <a:gd name="T39" fmla="*/ 64599 h 69021"/>
              <a:gd name="T40" fmla="*/ 35761 w 78744"/>
              <a:gd name="T41" fmla="*/ 66772 h 69021"/>
              <a:gd name="T42" fmla="*/ 47848 w 78744"/>
              <a:gd name="T43" fmla="*/ 65772 h 6902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78744" h="69021">
                <a:moveTo>
                  <a:pt x="49634" y="67987"/>
                </a:moveTo>
                <a:lnTo>
                  <a:pt x="61590" y="63507"/>
                </a:lnTo>
                <a:lnTo>
                  <a:pt x="68247" y="58528"/>
                </a:lnTo>
                <a:lnTo>
                  <a:pt x="75442" y="49091"/>
                </a:lnTo>
                <a:lnTo>
                  <a:pt x="78744" y="38246"/>
                </a:lnTo>
                <a:lnTo>
                  <a:pt x="77830" y="26892"/>
                </a:lnTo>
                <a:lnTo>
                  <a:pt x="72381" y="15928"/>
                </a:lnTo>
                <a:lnTo>
                  <a:pt x="64983" y="8104"/>
                </a:lnTo>
                <a:lnTo>
                  <a:pt x="54389" y="2441"/>
                </a:lnTo>
                <a:lnTo>
                  <a:pt x="42325" y="0"/>
                </a:lnTo>
                <a:lnTo>
                  <a:pt x="29952" y="956"/>
                </a:lnTo>
                <a:lnTo>
                  <a:pt x="26751" y="2216"/>
                </a:lnTo>
                <a:lnTo>
                  <a:pt x="16079" y="8855"/>
                </a:lnTo>
                <a:lnTo>
                  <a:pt x="5518" y="17666"/>
                </a:lnTo>
                <a:lnTo>
                  <a:pt x="3365" y="20318"/>
                </a:lnTo>
                <a:lnTo>
                  <a:pt x="0" y="31046"/>
                </a:lnTo>
                <a:lnTo>
                  <a:pt x="899" y="42249"/>
                </a:lnTo>
                <a:lnTo>
                  <a:pt x="6293" y="53066"/>
                </a:lnTo>
                <a:lnTo>
                  <a:pt x="14405" y="61413"/>
                </a:lnTo>
                <a:lnTo>
                  <a:pt x="25009" y="66774"/>
                </a:lnTo>
                <a:lnTo>
                  <a:pt x="37096" y="69021"/>
                </a:lnTo>
                <a:lnTo>
                  <a:pt x="49634" y="67987"/>
                </a:lnTo>
                <a:close/>
              </a:path>
            </a:pathLst>
          </a:cu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72" name="object 320"/>
          <p:cNvSpPr>
            <a:spLocks/>
          </p:cNvSpPr>
          <p:nvPr/>
        </p:nvSpPr>
        <p:spPr bwMode="auto">
          <a:xfrm>
            <a:off x="7504113" y="2570163"/>
            <a:ext cx="207962" cy="179387"/>
          </a:xfrm>
          <a:custGeom>
            <a:avLst/>
            <a:gdLst>
              <a:gd name="T0" fmla="*/ 104247 w 207696"/>
              <a:gd name="T1" fmla="*/ 180771 h 178699"/>
              <a:gd name="T2" fmla="*/ 118437 w 207696"/>
              <a:gd name="T3" fmla="*/ 179845 h 178699"/>
              <a:gd name="T4" fmla="*/ 126097 w 207696"/>
              <a:gd name="T5" fmla="*/ 178545 h 178699"/>
              <a:gd name="T6" fmla="*/ 133576 w 207696"/>
              <a:gd name="T7" fmla="*/ 177057 h 178699"/>
              <a:gd name="T8" fmla="*/ 140767 w 207696"/>
              <a:gd name="T9" fmla="*/ 174835 h 178699"/>
              <a:gd name="T10" fmla="*/ 147779 w 207696"/>
              <a:gd name="T11" fmla="*/ 172449 h 178699"/>
              <a:gd name="T12" fmla="*/ 154418 w 207696"/>
              <a:gd name="T13" fmla="*/ 169388 h 178699"/>
              <a:gd name="T14" fmla="*/ 160885 w 207696"/>
              <a:gd name="T15" fmla="*/ 166179 h 178699"/>
              <a:gd name="T16" fmla="*/ 166892 w 207696"/>
              <a:gd name="T17" fmla="*/ 162360 h 178699"/>
              <a:gd name="T18" fmla="*/ 172732 w 207696"/>
              <a:gd name="T19" fmla="*/ 158405 h 178699"/>
              <a:gd name="T20" fmla="*/ 183161 w 207696"/>
              <a:gd name="T21" fmla="*/ 149283 h 178699"/>
              <a:gd name="T22" fmla="*/ 192009 w 207696"/>
              <a:gd name="T23" fmla="*/ 138969 h 178699"/>
              <a:gd name="T24" fmla="*/ 199115 w 207696"/>
              <a:gd name="T25" fmla="*/ 127622 h 178699"/>
              <a:gd name="T26" fmla="*/ 204318 w 207696"/>
              <a:gd name="T27" fmla="*/ 115396 h 178699"/>
              <a:gd name="T28" fmla="*/ 207457 w 207696"/>
              <a:gd name="T29" fmla="*/ 102449 h 178699"/>
              <a:gd name="T30" fmla="*/ 208495 w 207696"/>
              <a:gd name="T31" fmla="*/ 90393 h 178699"/>
              <a:gd name="T32" fmla="*/ 207456 w 207696"/>
              <a:gd name="T33" fmla="*/ 78086 h 178699"/>
              <a:gd name="T34" fmla="*/ 204318 w 207696"/>
              <a:gd name="T35" fmla="*/ 64962 h 178699"/>
              <a:gd name="T36" fmla="*/ 199114 w 207696"/>
              <a:gd name="T37" fmla="*/ 52649 h 178699"/>
              <a:gd name="T38" fmla="*/ 192007 w 207696"/>
              <a:gd name="T39" fmla="*/ 41286 h 178699"/>
              <a:gd name="T40" fmla="*/ 183159 w 207696"/>
              <a:gd name="T41" fmla="*/ 31012 h 178699"/>
              <a:gd name="T42" fmla="*/ 172730 w 207696"/>
              <a:gd name="T43" fmla="*/ 21970 h 178699"/>
              <a:gd name="T44" fmla="*/ 166886 w 207696"/>
              <a:gd name="T45" fmla="*/ 18063 h 178699"/>
              <a:gd name="T46" fmla="*/ 160884 w 207696"/>
              <a:gd name="T47" fmla="*/ 14297 h 178699"/>
              <a:gd name="T48" fmla="*/ 154412 w 207696"/>
              <a:gd name="T49" fmla="*/ 11141 h 178699"/>
              <a:gd name="T50" fmla="*/ 147779 w 207696"/>
              <a:gd name="T51" fmla="*/ 8134 h 178699"/>
              <a:gd name="T52" fmla="*/ 140762 w 207696"/>
              <a:gd name="T53" fmla="*/ 5796 h 178699"/>
              <a:gd name="T54" fmla="*/ 133577 w 207696"/>
              <a:gd name="T55" fmla="*/ 3622 h 178699"/>
              <a:gd name="T56" fmla="*/ 126094 w 207696"/>
              <a:gd name="T57" fmla="*/ 2168 h 178699"/>
              <a:gd name="T58" fmla="*/ 118439 w 207696"/>
              <a:gd name="T59" fmla="*/ 899 h 178699"/>
              <a:gd name="T60" fmla="*/ 104247 w 207696"/>
              <a:gd name="T61" fmla="*/ 0 h 178699"/>
              <a:gd name="T62" fmla="*/ 90332 w 207696"/>
              <a:gd name="T63" fmla="*/ 899 h 178699"/>
              <a:gd name="T64" fmla="*/ 82788 w 207696"/>
              <a:gd name="T65" fmla="*/ 2168 h 178699"/>
              <a:gd name="T66" fmla="*/ 75397 w 207696"/>
              <a:gd name="T67" fmla="*/ 3622 h 178699"/>
              <a:gd name="T68" fmla="*/ 68270 w 207696"/>
              <a:gd name="T69" fmla="*/ 5795 h 178699"/>
              <a:gd name="T70" fmla="*/ 61295 w 207696"/>
              <a:gd name="T71" fmla="*/ 8134 h 178699"/>
              <a:gd name="T72" fmla="*/ 54678 w 207696"/>
              <a:gd name="T73" fmla="*/ 11139 h 178699"/>
              <a:gd name="T74" fmla="*/ 48209 w 207696"/>
              <a:gd name="T75" fmla="*/ 14296 h 178699"/>
              <a:gd name="T76" fmla="*/ 42187 w 207696"/>
              <a:gd name="T77" fmla="*/ 18060 h 178699"/>
              <a:gd name="T78" fmla="*/ 36312 w 207696"/>
              <a:gd name="T79" fmla="*/ 21969 h 178699"/>
              <a:gd name="T80" fmla="*/ 25793 w 207696"/>
              <a:gd name="T81" fmla="*/ 31011 h 178699"/>
              <a:gd name="T82" fmla="*/ 16826 w 207696"/>
              <a:gd name="T83" fmla="*/ 41283 h 178699"/>
              <a:gd name="T84" fmla="*/ 9595 w 207696"/>
              <a:gd name="T85" fmla="*/ 52646 h 178699"/>
              <a:gd name="T86" fmla="*/ 4281 w 207696"/>
              <a:gd name="T87" fmla="*/ 64960 h 178699"/>
              <a:gd name="T88" fmla="*/ 1065 w 207696"/>
              <a:gd name="T89" fmla="*/ 78083 h 178699"/>
              <a:gd name="T90" fmla="*/ 0 w 207696"/>
              <a:gd name="T91" fmla="*/ 90393 h 178699"/>
              <a:gd name="T92" fmla="*/ 1065 w 207696"/>
              <a:gd name="T93" fmla="*/ 102452 h 178699"/>
              <a:gd name="T94" fmla="*/ 4280 w 207696"/>
              <a:gd name="T95" fmla="*/ 115399 h 178699"/>
              <a:gd name="T96" fmla="*/ 9594 w 207696"/>
              <a:gd name="T97" fmla="*/ 127624 h 178699"/>
              <a:gd name="T98" fmla="*/ 16824 w 207696"/>
              <a:gd name="T99" fmla="*/ 138972 h 178699"/>
              <a:gd name="T100" fmla="*/ 25791 w 207696"/>
              <a:gd name="T101" fmla="*/ 149285 h 178699"/>
              <a:gd name="T102" fmla="*/ 36310 w 207696"/>
              <a:gd name="T103" fmla="*/ 158407 h 178699"/>
              <a:gd name="T104" fmla="*/ 42181 w 207696"/>
              <a:gd name="T105" fmla="*/ 162363 h 178699"/>
              <a:gd name="T106" fmla="*/ 48208 w 207696"/>
              <a:gd name="T107" fmla="*/ 166180 h 178699"/>
              <a:gd name="T108" fmla="*/ 54672 w 207696"/>
              <a:gd name="T109" fmla="*/ 169390 h 178699"/>
              <a:gd name="T110" fmla="*/ 61295 w 207696"/>
              <a:gd name="T111" fmla="*/ 172449 h 178699"/>
              <a:gd name="T112" fmla="*/ 68265 w 207696"/>
              <a:gd name="T113" fmla="*/ 174836 h 178699"/>
              <a:gd name="T114" fmla="*/ 75398 w 207696"/>
              <a:gd name="T115" fmla="*/ 177057 h 178699"/>
              <a:gd name="T116" fmla="*/ 82784 w 207696"/>
              <a:gd name="T117" fmla="*/ 178545 h 178699"/>
              <a:gd name="T118" fmla="*/ 90334 w 207696"/>
              <a:gd name="T119" fmla="*/ 179845 h 178699"/>
              <a:gd name="T120" fmla="*/ 104247 w 207696"/>
              <a:gd name="T121" fmla="*/ 180771 h 17869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07696" h="178699">
                <a:moveTo>
                  <a:pt x="103848" y="178699"/>
                </a:moveTo>
                <a:lnTo>
                  <a:pt x="117984" y="177784"/>
                </a:lnTo>
                <a:lnTo>
                  <a:pt x="125614" y="176498"/>
                </a:lnTo>
                <a:lnTo>
                  <a:pt x="133064" y="175028"/>
                </a:lnTo>
                <a:lnTo>
                  <a:pt x="140227" y="172831"/>
                </a:lnTo>
                <a:lnTo>
                  <a:pt x="147212" y="170473"/>
                </a:lnTo>
                <a:lnTo>
                  <a:pt x="153826" y="167446"/>
                </a:lnTo>
                <a:lnTo>
                  <a:pt x="160268" y="164275"/>
                </a:lnTo>
                <a:lnTo>
                  <a:pt x="166253" y="160499"/>
                </a:lnTo>
                <a:lnTo>
                  <a:pt x="172070" y="156589"/>
                </a:lnTo>
                <a:lnTo>
                  <a:pt x="182459" y="147572"/>
                </a:lnTo>
                <a:lnTo>
                  <a:pt x="191273" y="137376"/>
                </a:lnTo>
                <a:lnTo>
                  <a:pt x="198352" y="126159"/>
                </a:lnTo>
                <a:lnTo>
                  <a:pt x="203535" y="114073"/>
                </a:lnTo>
                <a:lnTo>
                  <a:pt x="206662" y="101275"/>
                </a:lnTo>
                <a:lnTo>
                  <a:pt x="207696" y="89357"/>
                </a:lnTo>
                <a:lnTo>
                  <a:pt x="206661" y="77192"/>
                </a:lnTo>
                <a:lnTo>
                  <a:pt x="203535" y="64218"/>
                </a:lnTo>
                <a:lnTo>
                  <a:pt x="198351" y="52046"/>
                </a:lnTo>
                <a:lnTo>
                  <a:pt x="191271" y="40813"/>
                </a:lnTo>
                <a:lnTo>
                  <a:pt x="182457" y="30657"/>
                </a:lnTo>
                <a:lnTo>
                  <a:pt x="172068" y="21718"/>
                </a:lnTo>
                <a:lnTo>
                  <a:pt x="166247" y="17856"/>
                </a:lnTo>
                <a:lnTo>
                  <a:pt x="160267" y="14133"/>
                </a:lnTo>
                <a:lnTo>
                  <a:pt x="153820" y="11013"/>
                </a:lnTo>
                <a:lnTo>
                  <a:pt x="147212" y="8041"/>
                </a:lnTo>
                <a:lnTo>
                  <a:pt x="140222" y="5730"/>
                </a:lnTo>
                <a:lnTo>
                  <a:pt x="133065" y="3580"/>
                </a:lnTo>
                <a:lnTo>
                  <a:pt x="125611" y="2144"/>
                </a:lnTo>
                <a:lnTo>
                  <a:pt x="117986" y="890"/>
                </a:lnTo>
                <a:lnTo>
                  <a:pt x="103848" y="0"/>
                </a:lnTo>
                <a:lnTo>
                  <a:pt x="89986" y="890"/>
                </a:lnTo>
                <a:lnTo>
                  <a:pt x="82470" y="2144"/>
                </a:lnTo>
                <a:lnTo>
                  <a:pt x="75109" y="3580"/>
                </a:lnTo>
                <a:lnTo>
                  <a:pt x="68009" y="5729"/>
                </a:lnTo>
                <a:lnTo>
                  <a:pt x="61061" y="8041"/>
                </a:lnTo>
                <a:lnTo>
                  <a:pt x="54468" y="11011"/>
                </a:lnTo>
                <a:lnTo>
                  <a:pt x="48023" y="14132"/>
                </a:lnTo>
                <a:lnTo>
                  <a:pt x="42025" y="17853"/>
                </a:lnTo>
                <a:lnTo>
                  <a:pt x="36174" y="21717"/>
                </a:lnTo>
                <a:lnTo>
                  <a:pt x="25694" y="30656"/>
                </a:lnTo>
                <a:lnTo>
                  <a:pt x="16762" y="40810"/>
                </a:lnTo>
                <a:lnTo>
                  <a:pt x="9559" y="52043"/>
                </a:lnTo>
                <a:lnTo>
                  <a:pt x="4266" y="64216"/>
                </a:lnTo>
                <a:lnTo>
                  <a:pt x="1062" y="77189"/>
                </a:lnTo>
                <a:lnTo>
                  <a:pt x="0" y="89357"/>
                </a:lnTo>
                <a:lnTo>
                  <a:pt x="1062" y="101278"/>
                </a:lnTo>
                <a:lnTo>
                  <a:pt x="4265" y="114076"/>
                </a:lnTo>
                <a:lnTo>
                  <a:pt x="9558" y="126161"/>
                </a:lnTo>
                <a:lnTo>
                  <a:pt x="16760" y="137379"/>
                </a:lnTo>
                <a:lnTo>
                  <a:pt x="25692" y="147574"/>
                </a:lnTo>
                <a:lnTo>
                  <a:pt x="36172" y="156591"/>
                </a:lnTo>
                <a:lnTo>
                  <a:pt x="42019" y="160502"/>
                </a:lnTo>
                <a:lnTo>
                  <a:pt x="48022" y="164276"/>
                </a:lnTo>
                <a:lnTo>
                  <a:pt x="54462" y="167448"/>
                </a:lnTo>
                <a:lnTo>
                  <a:pt x="61061" y="170473"/>
                </a:lnTo>
                <a:lnTo>
                  <a:pt x="68004" y="172832"/>
                </a:lnTo>
                <a:lnTo>
                  <a:pt x="75110" y="175028"/>
                </a:lnTo>
                <a:lnTo>
                  <a:pt x="82466" y="176498"/>
                </a:lnTo>
                <a:lnTo>
                  <a:pt x="89988" y="177784"/>
                </a:lnTo>
                <a:lnTo>
                  <a:pt x="103848" y="178699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73" name="object 321"/>
          <p:cNvSpPr>
            <a:spLocks/>
          </p:cNvSpPr>
          <p:nvPr/>
        </p:nvSpPr>
        <p:spPr bwMode="auto">
          <a:xfrm>
            <a:off x="7448550" y="2533650"/>
            <a:ext cx="223838" cy="192088"/>
          </a:xfrm>
          <a:custGeom>
            <a:avLst/>
            <a:gdLst>
              <a:gd name="T0" fmla="*/ 122205 w 224320"/>
              <a:gd name="T1" fmla="*/ 191213 h 192310"/>
              <a:gd name="T2" fmla="*/ 134518 w 224320"/>
              <a:gd name="T3" fmla="*/ 189604 h 192310"/>
              <a:gd name="T4" fmla="*/ 146588 w 224320"/>
              <a:gd name="T5" fmla="*/ 186818 h 192310"/>
              <a:gd name="T6" fmla="*/ 158283 w 224320"/>
              <a:gd name="T7" fmla="*/ 182854 h 192310"/>
              <a:gd name="T8" fmla="*/ 169475 w 224320"/>
              <a:gd name="T9" fmla="*/ 177713 h 192310"/>
              <a:gd name="T10" fmla="*/ 180033 w 224320"/>
              <a:gd name="T11" fmla="*/ 171394 h 192310"/>
              <a:gd name="T12" fmla="*/ 189825 w 224320"/>
              <a:gd name="T13" fmla="*/ 163898 h 192310"/>
              <a:gd name="T14" fmla="*/ 197465 w 224320"/>
              <a:gd name="T15" fmla="*/ 156829 h 192310"/>
              <a:gd name="T16" fmla="*/ 205760 w 224320"/>
              <a:gd name="T17" fmla="*/ 147124 h 192310"/>
              <a:gd name="T18" fmla="*/ 212433 w 224320"/>
              <a:gd name="T19" fmla="*/ 136775 h 192310"/>
              <a:gd name="T20" fmla="*/ 217480 w 224320"/>
              <a:gd name="T21" fmla="*/ 125921 h 192310"/>
              <a:gd name="T22" fmla="*/ 220902 w 224320"/>
              <a:gd name="T23" fmla="*/ 114705 h 192310"/>
              <a:gd name="T24" fmla="*/ 222701 w 224320"/>
              <a:gd name="T25" fmla="*/ 103265 h 192310"/>
              <a:gd name="T26" fmla="*/ 222877 w 224320"/>
              <a:gd name="T27" fmla="*/ 91739 h 192310"/>
              <a:gd name="T28" fmla="*/ 221428 w 224320"/>
              <a:gd name="T29" fmla="*/ 80267 h 192310"/>
              <a:gd name="T30" fmla="*/ 218357 w 224320"/>
              <a:gd name="T31" fmla="*/ 68989 h 192310"/>
              <a:gd name="T32" fmla="*/ 213660 w 224320"/>
              <a:gd name="T33" fmla="*/ 58046 h 192310"/>
              <a:gd name="T34" fmla="*/ 207340 w 224320"/>
              <a:gd name="T35" fmla="*/ 47574 h 192310"/>
              <a:gd name="T36" fmla="*/ 189608 w 224320"/>
              <a:gd name="T37" fmla="*/ 40570 h 192310"/>
              <a:gd name="T38" fmla="*/ 174702 w 224320"/>
              <a:gd name="T39" fmla="*/ 37689 h 192310"/>
              <a:gd name="T40" fmla="*/ 159015 w 224320"/>
              <a:gd name="T41" fmla="*/ 36700 h 192310"/>
              <a:gd name="T42" fmla="*/ 146853 w 224320"/>
              <a:gd name="T43" fmla="*/ 37317 h 192310"/>
              <a:gd name="T44" fmla="*/ 131980 w 224320"/>
              <a:gd name="T45" fmla="*/ 39807 h 192310"/>
              <a:gd name="T46" fmla="*/ 117911 w 224320"/>
              <a:gd name="T47" fmla="*/ 44077 h 192310"/>
              <a:gd name="T48" fmla="*/ 104825 w 224320"/>
              <a:gd name="T49" fmla="*/ 49989 h 192310"/>
              <a:gd name="T50" fmla="*/ 92904 w 224320"/>
              <a:gd name="T51" fmla="*/ 57407 h 192310"/>
              <a:gd name="T52" fmla="*/ 82324 w 224320"/>
              <a:gd name="T53" fmla="*/ 66188 h 192310"/>
              <a:gd name="T54" fmla="*/ 73266 w 224320"/>
              <a:gd name="T55" fmla="*/ 76198 h 192310"/>
              <a:gd name="T56" fmla="*/ 65908 w 224320"/>
              <a:gd name="T57" fmla="*/ 87297 h 192310"/>
              <a:gd name="T58" fmla="*/ 60431 w 224320"/>
              <a:gd name="T59" fmla="*/ 99347 h 192310"/>
              <a:gd name="T60" fmla="*/ 57014 w 224320"/>
              <a:gd name="T61" fmla="*/ 112209 h 192310"/>
              <a:gd name="T62" fmla="*/ 55835 w 224320"/>
              <a:gd name="T63" fmla="*/ 125748 h 192310"/>
              <a:gd name="T64" fmla="*/ 56568 w 224320"/>
              <a:gd name="T65" fmla="*/ 136229 h 192310"/>
              <a:gd name="T66" fmla="*/ 59524 w 224320"/>
              <a:gd name="T67" fmla="*/ 149063 h 192310"/>
              <a:gd name="T68" fmla="*/ 64577 w 224320"/>
              <a:gd name="T69" fmla="*/ 161203 h 192310"/>
              <a:gd name="T70" fmla="*/ 71550 w 224320"/>
              <a:gd name="T71" fmla="*/ 172495 h 192310"/>
              <a:gd name="T72" fmla="*/ 80260 w 224320"/>
              <a:gd name="T73" fmla="*/ 182785 h 192310"/>
              <a:gd name="T74" fmla="*/ 87678 w 224320"/>
              <a:gd name="T75" fmla="*/ 189379 h 192310"/>
              <a:gd name="T76" fmla="*/ 97368 w 224320"/>
              <a:gd name="T77" fmla="*/ 190898 h 192310"/>
              <a:gd name="T78" fmla="*/ 109779 w 224320"/>
              <a:gd name="T79" fmla="*/ 191645 h 192310"/>
              <a:gd name="T80" fmla="*/ 122205 w 224320"/>
              <a:gd name="T81" fmla="*/ 191213 h 19231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24320" h="192310">
                <a:moveTo>
                  <a:pt x="122996" y="191877"/>
                </a:moveTo>
                <a:lnTo>
                  <a:pt x="135389" y="190262"/>
                </a:lnTo>
                <a:lnTo>
                  <a:pt x="147537" y="187466"/>
                </a:lnTo>
                <a:lnTo>
                  <a:pt x="159308" y="183489"/>
                </a:lnTo>
                <a:lnTo>
                  <a:pt x="170573" y="178330"/>
                </a:lnTo>
                <a:lnTo>
                  <a:pt x="181199" y="171989"/>
                </a:lnTo>
                <a:lnTo>
                  <a:pt x="191055" y="164467"/>
                </a:lnTo>
                <a:lnTo>
                  <a:pt x="198743" y="157373"/>
                </a:lnTo>
                <a:lnTo>
                  <a:pt x="207092" y="147634"/>
                </a:lnTo>
                <a:lnTo>
                  <a:pt x="213807" y="137249"/>
                </a:lnTo>
                <a:lnTo>
                  <a:pt x="218887" y="126359"/>
                </a:lnTo>
                <a:lnTo>
                  <a:pt x="222333" y="115104"/>
                </a:lnTo>
                <a:lnTo>
                  <a:pt x="224144" y="103623"/>
                </a:lnTo>
                <a:lnTo>
                  <a:pt x="224320" y="92057"/>
                </a:lnTo>
                <a:lnTo>
                  <a:pt x="222862" y="80546"/>
                </a:lnTo>
                <a:lnTo>
                  <a:pt x="219770" y="69229"/>
                </a:lnTo>
                <a:lnTo>
                  <a:pt x="215043" y="58247"/>
                </a:lnTo>
                <a:lnTo>
                  <a:pt x="208681" y="47739"/>
                </a:lnTo>
                <a:lnTo>
                  <a:pt x="190835" y="40711"/>
                </a:lnTo>
                <a:lnTo>
                  <a:pt x="175833" y="37821"/>
                </a:lnTo>
                <a:lnTo>
                  <a:pt x="160044" y="36827"/>
                </a:lnTo>
                <a:lnTo>
                  <a:pt x="147804" y="37446"/>
                </a:lnTo>
                <a:lnTo>
                  <a:pt x="132834" y="39945"/>
                </a:lnTo>
                <a:lnTo>
                  <a:pt x="118674" y="44230"/>
                </a:lnTo>
                <a:lnTo>
                  <a:pt x="105504" y="50163"/>
                </a:lnTo>
                <a:lnTo>
                  <a:pt x="93505" y="57605"/>
                </a:lnTo>
                <a:lnTo>
                  <a:pt x="82857" y="66418"/>
                </a:lnTo>
                <a:lnTo>
                  <a:pt x="73740" y="76462"/>
                </a:lnTo>
                <a:lnTo>
                  <a:pt x="66335" y="87600"/>
                </a:lnTo>
                <a:lnTo>
                  <a:pt x="60822" y="99692"/>
                </a:lnTo>
                <a:lnTo>
                  <a:pt x="57383" y="112599"/>
                </a:lnTo>
                <a:lnTo>
                  <a:pt x="56196" y="126184"/>
                </a:lnTo>
                <a:lnTo>
                  <a:pt x="56934" y="136702"/>
                </a:lnTo>
                <a:lnTo>
                  <a:pt x="59909" y="149580"/>
                </a:lnTo>
                <a:lnTo>
                  <a:pt x="64995" y="161763"/>
                </a:lnTo>
                <a:lnTo>
                  <a:pt x="72013" y="173094"/>
                </a:lnTo>
                <a:lnTo>
                  <a:pt x="80780" y="183419"/>
                </a:lnTo>
                <a:lnTo>
                  <a:pt x="88246" y="190036"/>
                </a:lnTo>
                <a:lnTo>
                  <a:pt x="97999" y="191561"/>
                </a:lnTo>
                <a:lnTo>
                  <a:pt x="110489" y="192310"/>
                </a:lnTo>
                <a:lnTo>
                  <a:pt x="122996" y="191877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74" name="object 322"/>
          <p:cNvSpPr>
            <a:spLocks/>
          </p:cNvSpPr>
          <p:nvPr/>
        </p:nvSpPr>
        <p:spPr bwMode="auto">
          <a:xfrm>
            <a:off x="7448550" y="2533650"/>
            <a:ext cx="223838" cy="192088"/>
          </a:xfrm>
          <a:custGeom>
            <a:avLst/>
            <a:gdLst>
              <a:gd name="T0" fmla="*/ 122205 w 224320"/>
              <a:gd name="T1" fmla="*/ 191213 h 192310"/>
              <a:gd name="T2" fmla="*/ 134518 w 224320"/>
              <a:gd name="T3" fmla="*/ 189604 h 192310"/>
              <a:gd name="T4" fmla="*/ 146588 w 224320"/>
              <a:gd name="T5" fmla="*/ 186818 h 192310"/>
              <a:gd name="T6" fmla="*/ 158283 w 224320"/>
              <a:gd name="T7" fmla="*/ 182854 h 192310"/>
              <a:gd name="T8" fmla="*/ 169475 w 224320"/>
              <a:gd name="T9" fmla="*/ 177713 h 192310"/>
              <a:gd name="T10" fmla="*/ 180033 w 224320"/>
              <a:gd name="T11" fmla="*/ 171394 h 192310"/>
              <a:gd name="T12" fmla="*/ 189825 w 224320"/>
              <a:gd name="T13" fmla="*/ 163898 h 192310"/>
              <a:gd name="T14" fmla="*/ 197465 w 224320"/>
              <a:gd name="T15" fmla="*/ 156829 h 192310"/>
              <a:gd name="T16" fmla="*/ 205760 w 224320"/>
              <a:gd name="T17" fmla="*/ 147124 h 192310"/>
              <a:gd name="T18" fmla="*/ 212433 w 224320"/>
              <a:gd name="T19" fmla="*/ 136775 h 192310"/>
              <a:gd name="T20" fmla="*/ 217480 w 224320"/>
              <a:gd name="T21" fmla="*/ 125921 h 192310"/>
              <a:gd name="T22" fmla="*/ 220902 w 224320"/>
              <a:gd name="T23" fmla="*/ 114705 h 192310"/>
              <a:gd name="T24" fmla="*/ 222701 w 224320"/>
              <a:gd name="T25" fmla="*/ 103265 h 192310"/>
              <a:gd name="T26" fmla="*/ 222877 w 224320"/>
              <a:gd name="T27" fmla="*/ 91739 h 192310"/>
              <a:gd name="T28" fmla="*/ 221428 w 224320"/>
              <a:gd name="T29" fmla="*/ 80267 h 192310"/>
              <a:gd name="T30" fmla="*/ 218357 w 224320"/>
              <a:gd name="T31" fmla="*/ 68989 h 192310"/>
              <a:gd name="T32" fmla="*/ 213660 w 224320"/>
              <a:gd name="T33" fmla="*/ 58046 h 192310"/>
              <a:gd name="T34" fmla="*/ 207340 w 224320"/>
              <a:gd name="T35" fmla="*/ 47574 h 192310"/>
              <a:gd name="T36" fmla="*/ 189608 w 224320"/>
              <a:gd name="T37" fmla="*/ 40570 h 192310"/>
              <a:gd name="T38" fmla="*/ 174702 w 224320"/>
              <a:gd name="T39" fmla="*/ 37689 h 192310"/>
              <a:gd name="T40" fmla="*/ 159015 w 224320"/>
              <a:gd name="T41" fmla="*/ 36700 h 192310"/>
              <a:gd name="T42" fmla="*/ 146853 w 224320"/>
              <a:gd name="T43" fmla="*/ 37317 h 192310"/>
              <a:gd name="T44" fmla="*/ 131980 w 224320"/>
              <a:gd name="T45" fmla="*/ 39807 h 192310"/>
              <a:gd name="T46" fmla="*/ 117911 w 224320"/>
              <a:gd name="T47" fmla="*/ 44077 h 192310"/>
              <a:gd name="T48" fmla="*/ 104825 w 224320"/>
              <a:gd name="T49" fmla="*/ 49989 h 192310"/>
              <a:gd name="T50" fmla="*/ 92904 w 224320"/>
              <a:gd name="T51" fmla="*/ 57407 h 192310"/>
              <a:gd name="T52" fmla="*/ 82324 w 224320"/>
              <a:gd name="T53" fmla="*/ 66188 h 192310"/>
              <a:gd name="T54" fmla="*/ 73266 w 224320"/>
              <a:gd name="T55" fmla="*/ 76198 h 192310"/>
              <a:gd name="T56" fmla="*/ 65908 w 224320"/>
              <a:gd name="T57" fmla="*/ 87297 h 192310"/>
              <a:gd name="T58" fmla="*/ 60431 w 224320"/>
              <a:gd name="T59" fmla="*/ 99347 h 192310"/>
              <a:gd name="T60" fmla="*/ 57014 w 224320"/>
              <a:gd name="T61" fmla="*/ 112209 h 192310"/>
              <a:gd name="T62" fmla="*/ 55835 w 224320"/>
              <a:gd name="T63" fmla="*/ 125748 h 192310"/>
              <a:gd name="T64" fmla="*/ 56568 w 224320"/>
              <a:gd name="T65" fmla="*/ 136229 h 192310"/>
              <a:gd name="T66" fmla="*/ 59524 w 224320"/>
              <a:gd name="T67" fmla="*/ 149063 h 192310"/>
              <a:gd name="T68" fmla="*/ 64577 w 224320"/>
              <a:gd name="T69" fmla="*/ 161203 h 192310"/>
              <a:gd name="T70" fmla="*/ 71550 w 224320"/>
              <a:gd name="T71" fmla="*/ 172495 h 192310"/>
              <a:gd name="T72" fmla="*/ 80260 w 224320"/>
              <a:gd name="T73" fmla="*/ 182785 h 192310"/>
              <a:gd name="T74" fmla="*/ 87678 w 224320"/>
              <a:gd name="T75" fmla="*/ 189379 h 192310"/>
              <a:gd name="T76" fmla="*/ 97368 w 224320"/>
              <a:gd name="T77" fmla="*/ 190898 h 192310"/>
              <a:gd name="T78" fmla="*/ 109779 w 224320"/>
              <a:gd name="T79" fmla="*/ 191645 h 192310"/>
              <a:gd name="T80" fmla="*/ 122205 w 224320"/>
              <a:gd name="T81" fmla="*/ 191213 h 19231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24320" h="192310">
                <a:moveTo>
                  <a:pt x="122996" y="191877"/>
                </a:moveTo>
                <a:lnTo>
                  <a:pt x="135389" y="190262"/>
                </a:lnTo>
                <a:lnTo>
                  <a:pt x="147537" y="187466"/>
                </a:lnTo>
                <a:lnTo>
                  <a:pt x="159308" y="183489"/>
                </a:lnTo>
                <a:lnTo>
                  <a:pt x="170573" y="178330"/>
                </a:lnTo>
                <a:lnTo>
                  <a:pt x="181199" y="171989"/>
                </a:lnTo>
                <a:lnTo>
                  <a:pt x="191055" y="164467"/>
                </a:lnTo>
                <a:lnTo>
                  <a:pt x="198743" y="157373"/>
                </a:lnTo>
                <a:lnTo>
                  <a:pt x="207092" y="147634"/>
                </a:lnTo>
                <a:lnTo>
                  <a:pt x="213807" y="137249"/>
                </a:lnTo>
                <a:lnTo>
                  <a:pt x="218887" y="126359"/>
                </a:lnTo>
                <a:lnTo>
                  <a:pt x="222333" y="115104"/>
                </a:lnTo>
                <a:lnTo>
                  <a:pt x="224144" y="103623"/>
                </a:lnTo>
                <a:lnTo>
                  <a:pt x="224320" y="92057"/>
                </a:lnTo>
                <a:lnTo>
                  <a:pt x="222862" y="80546"/>
                </a:lnTo>
                <a:lnTo>
                  <a:pt x="219770" y="69229"/>
                </a:lnTo>
                <a:lnTo>
                  <a:pt x="215043" y="58247"/>
                </a:lnTo>
                <a:lnTo>
                  <a:pt x="208681" y="47739"/>
                </a:lnTo>
                <a:lnTo>
                  <a:pt x="190835" y="40711"/>
                </a:lnTo>
                <a:lnTo>
                  <a:pt x="175833" y="37821"/>
                </a:lnTo>
                <a:lnTo>
                  <a:pt x="160044" y="36827"/>
                </a:lnTo>
                <a:lnTo>
                  <a:pt x="147804" y="37446"/>
                </a:lnTo>
                <a:lnTo>
                  <a:pt x="132834" y="39945"/>
                </a:lnTo>
                <a:lnTo>
                  <a:pt x="118674" y="44230"/>
                </a:lnTo>
                <a:lnTo>
                  <a:pt x="105504" y="50163"/>
                </a:lnTo>
                <a:lnTo>
                  <a:pt x="93505" y="57605"/>
                </a:lnTo>
                <a:lnTo>
                  <a:pt x="82857" y="66418"/>
                </a:lnTo>
                <a:lnTo>
                  <a:pt x="73740" y="76462"/>
                </a:lnTo>
                <a:lnTo>
                  <a:pt x="66335" y="87600"/>
                </a:lnTo>
                <a:lnTo>
                  <a:pt x="60822" y="99692"/>
                </a:lnTo>
                <a:lnTo>
                  <a:pt x="57383" y="112599"/>
                </a:lnTo>
                <a:lnTo>
                  <a:pt x="56196" y="126184"/>
                </a:lnTo>
                <a:lnTo>
                  <a:pt x="56934" y="136702"/>
                </a:lnTo>
                <a:lnTo>
                  <a:pt x="59909" y="149580"/>
                </a:lnTo>
                <a:lnTo>
                  <a:pt x="64995" y="161763"/>
                </a:lnTo>
                <a:lnTo>
                  <a:pt x="72013" y="173094"/>
                </a:lnTo>
                <a:lnTo>
                  <a:pt x="80780" y="183419"/>
                </a:lnTo>
                <a:lnTo>
                  <a:pt x="88246" y="190036"/>
                </a:lnTo>
                <a:lnTo>
                  <a:pt x="97999" y="191561"/>
                </a:lnTo>
                <a:lnTo>
                  <a:pt x="110489" y="192310"/>
                </a:lnTo>
                <a:lnTo>
                  <a:pt x="122996" y="191877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75" name="object 323"/>
          <p:cNvSpPr>
            <a:spLocks/>
          </p:cNvSpPr>
          <p:nvPr/>
        </p:nvSpPr>
        <p:spPr bwMode="auto">
          <a:xfrm>
            <a:off x="7448550" y="2533650"/>
            <a:ext cx="223838" cy="192088"/>
          </a:xfrm>
          <a:custGeom>
            <a:avLst/>
            <a:gdLst>
              <a:gd name="T0" fmla="*/ 122205 w 224320"/>
              <a:gd name="T1" fmla="*/ 191213 h 192310"/>
              <a:gd name="T2" fmla="*/ 134518 w 224320"/>
              <a:gd name="T3" fmla="*/ 189604 h 192310"/>
              <a:gd name="T4" fmla="*/ 146588 w 224320"/>
              <a:gd name="T5" fmla="*/ 186818 h 192310"/>
              <a:gd name="T6" fmla="*/ 158283 w 224320"/>
              <a:gd name="T7" fmla="*/ 182854 h 192310"/>
              <a:gd name="T8" fmla="*/ 169475 w 224320"/>
              <a:gd name="T9" fmla="*/ 177713 h 192310"/>
              <a:gd name="T10" fmla="*/ 180033 w 224320"/>
              <a:gd name="T11" fmla="*/ 171394 h 192310"/>
              <a:gd name="T12" fmla="*/ 189825 w 224320"/>
              <a:gd name="T13" fmla="*/ 163898 h 192310"/>
              <a:gd name="T14" fmla="*/ 197465 w 224320"/>
              <a:gd name="T15" fmla="*/ 156829 h 192310"/>
              <a:gd name="T16" fmla="*/ 205760 w 224320"/>
              <a:gd name="T17" fmla="*/ 147124 h 192310"/>
              <a:gd name="T18" fmla="*/ 212433 w 224320"/>
              <a:gd name="T19" fmla="*/ 136775 h 192310"/>
              <a:gd name="T20" fmla="*/ 217480 w 224320"/>
              <a:gd name="T21" fmla="*/ 125921 h 192310"/>
              <a:gd name="T22" fmla="*/ 220902 w 224320"/>
              <a:gd name="T23" fmla="*/ 114705 h 192310"/>
              <a:gd name="T24" fmla="*/ 222701 w 224320"/>
              <a:gd name="T25" fmla="*/ 103265 h 192310"/>
              <a:gd name="T26" fmla="*/ 222877 w 224320"/>
              <a:gd name="T27" fmla="*/ 91739 h 192310"/>
              <a:gd name="T28" fmla="*/ 221428 w 224320"/>
              <a:gd name="T29" fmla="*/ 80267 h 192310"/>
              <a:gd name="T30" fmla="*/ 218357 w 224320"/>
              <a:gd name="T31" fmla="*/ 68989 h 192310"/>
              <a:gd name="T32" fmla="*/ 213660 w 224320"/>
              <a:gd name="T33" fmla="*/ 58046 h 192310"/>
              <a:gd name="T34" fmla="*/ 207340 w 224320"/>
              <a:gd name="T35" fmla="*/ 47574 h 192310"/>
              <a:gd name="T36" fmla="*/ 189608 w 224320"/>
              <a:gd name="T37" fmla="*/ 40570 h 192310"/>
              <a:gd name="T38" fmla="*/ 174702 w 224320"/>
              <a:gd name="T39" fmla="*/ 37689 h 192310"/>
              <a:gd name="T40" fmla="*/ 159015 w 224320"/>
              <a:gd name="T41" fmla="*/ 36700 h 192310"/>
              <a:gd name="T42" fmla="*/ 146853 w 224320"/>
              <a:gd name="T43" fmla="*/ 37317 h 192310"/>
              <a:gd name="T44" fmla="*/ 131980 w 224320"/>
              <a:gd name="T45" fmla="*/ 39807 h 192310"/>
              <a:gd name="T46" fmla="*/ 117911 w 224320"/>
              <a:gd name="T47" fmla="*/ 44077 h 192310"/>
              <a:gd name="T48" fmla="*/ 104825 w 224320"/>
              <a:gd name="T49" fmla="*/ 49989 h 192310"/>
              <a:gd name="T50" fmla="*/ 92904 w 224320"/>
              <a:gd name="T51" fmla="*/ 57407 h 192310"/>
              <a:gd name="T52" fmla="*/ 82324 w 224320"/>
              <a:gd name="T53" fmla="*/ 66188 h 192310"/>
              <a:gd name="T54" fmla="*/ 73266 w 224320"/>
              <a:gd name="T55" fmla="*/ 76198 h 192310"/>
              <a:gd name="T56" fmla="*/ 65908 w 224320"/>
              <a:gd name="T57" fmla="*/ 87297 h 192310"/>
              <a:gd name="T58" fmla="*/ 60431 w 224320"/>
              <a:gd name="T59" fmla="*/ 99347 h 192310"/>
              <a:gd name="T60" fmla="*/ 57014 w 224320"/>
              <a:gd name="T61" fmla="*/ 112209 h 192310"/>
              <a:gd name="T62" fmla="*/ 55835 w 224320"/>
              <a:gd name="T63" fmla="*/ 125748 h 192310"/>
              <a:gd name="T64" fmla="*/ 56568 w 224320"/>
              <a:gd name="T65" fmla="*/ 136229 h 192310"/>
              <a:gd name="T66" fmla="*/ 59524 w 224320"/>
              <a:gd name="T67" fmla="*/ 149063 h 192310"/>
              <a:gd name="T68" fmla="*/ 64577 w 224320"/>
              <a:gd name="T69" fmla="*/ 161203 h 192310"/>
              <a:gd name="T70" fmla="*/ 71550 w 224320"/>
              <a:gd name="T71" fmla="*/ 172495 h 192310"/>
              <a:gd name="T72" fmla="*/ 80260 w 224320"/>
              <a:gd name="T73" fmla="*/ 182785 h 192310"/>
              <a:gd name="T74" fmla="*/ 87678 w 224320"/>
              <a:gd name="T75" fmla="*/ 189379 h 192310"/>
              <a:gd name="T76" fmla="*/ 97368 w 224320"/>
              <a:gd name="T77" fmla="*/ 190898 h 192310"/>
              <a:gd name="T78" fmla="*/ 109779 w 224320"/>
              <a:gd name="T79" fmla="*/ 191645 h 192310"/>
              <a:gd name="T80" fmla="*/ 122205 w 224320"/>
              <a:gd name="T81" fmla="*/ 191213 h 19231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24320" h="192310">
                <a:moveTo>
                  <a:pt x="122996" y="191877"/>
                </a:moveTo>
                <a:lnTo>
                  <a:pt x="135389" y="190262"/>
                </a:lnTo>
                <a:lnTo>
                  <a:pt x="147537" y="187466"/>
                </a:lnTo>
                <a:lnTo>
                  <a:pt x="159308" y="183489"/>
                </a:lnTo>
                <a:lnTo>
                  <a:pt x="170573" y="178330"/>
                </a:lnTo>
                <a:lnTo>
                  <a:pt x="181199" y="171989"/>
                </a:lnTo>
                <a:lnTo>
                  <a:pt x="191055" y="164467"/>
                </a:lnTo>
                <a:lnTo>
                  <a:pt x="198743" y="157373"/>
                </a:lnTo>
                <a:lnTo>
                  <a:pt x="207092" y="147634"/>
                </a:lnTo>
                <a:lnTo>
                  <a:pt x="213807" y="137249"/>
                </a:lnTo>
                <a:lnTo>
                  <a:pt x="218887" y="126359"/>
                </a:lnTo>
                <a:lnTo>
                  <a:pt x="222333" y="115104"/>
                </a:lnTo>
                <a:lnTo>
                  <a:pt x="224144" y="103623"/>
                </a:lnTo>
                <a:lnTo>
                  <a:pt x="224320" y="92057"/>
                </a:lnTo>
                <a:lnTo>
                  <a:pt x="222862" y="80546"/>
                </a:lnTo>
                <a:lnTo>
                  <a:pt x="219770" y="69229"/>
                </a:lnTo>
                <a:lnTo>
                  <a:pt x="215043" y="58247"/>
                </a:lnTo>
                <a:lnTo>
                  <a:pt x="208681" y="47739"/>
                </a:lnTo>
                <a:lnTo>
                  <a:pt x="190835" y="40711"/>
                </a:lnTo>
                <a:lnTo>
                  <a:pt x="175833" y="37821"/>
                </a:lnTo>
                <a:lnTo>
                  <a:pt x="160044" y="36827"/>
                </a:lnTo>
                <a:lnTo>
                  <a:pt x="147804" y="37446"/>
                </a:lnTo>
                <a:lnTo>
                  <a:pt x="132834" y="39945"/>
                </a:lnTo>
                <a:lnTo>
                  <a:pt x="118674" y="44230"/>
                </a:lnTo>
                <a:lnTo>
                  <a:pt x="105504" y="50163"/>
                </a:lnTo>
                <a:lnTo>
                  <a:pt x="93505" y="57605"/>
                </a:lnTo>
                <a:lnTo>
                  <a:pt x="82857" y="66418"/>
                </a:lnTo>
                <a:lnTo>
                  <a:pt x="73740" y="76462"/>
                </a:lnTo>
                <a:lnTo>
                  <a:pt x="66335" y="87600"/>
                </a:lnTo>
                <a:lnTo>
                  <a:pt x="60822" y="99692"/>
                </a:lnTo>
                <a:lnTo>
                  <a:pt x="57383" y="112599"/>
                </a:lnTo>
                <a:lnTo>
                  <a:pt x="56196" y="126184"/>
                </a:lnTo>
                <a:lnTo>
                  <a:pt x="56934" y="136702"/>
                </a:lnTo>
                <a:lnTo>
                  <a:pt x="59909" y="149580"/>
                </a:lnTo>
                <a:lnTo>
                  <a:pt x="64995" y="161763"/>
                </a:lnTo>
                <a:lnTo>
                  <a:pt x="72013" y="173094"/>
                </a:lnTo>
                <a:lnTo>
                  <a:pt x="80780" y="183419"/>
                </a:lnTo>
                <a:lnTo>
                  <a:pt x="88246" y="190036"/>
                </a:lnTo>
                <a:lnTo>
                  <a:pt x="97999" y="191561"/>
                </a:lnTo>
                <a:lnTo>
                  <a:pt x="110489" y="192310"/>
                </a:lnTo>
                <a:lnTo>
                  <a:pt x="122996" y="191877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76" name="object 324"/>
          <p:cNvSpPr>
            <a:spLocks/>
          </p:cNvSpPr>
          <p:nvPr/>
        </p:nvSpPr>
        <p:spPr bwMode="auto">
          <a:xfrm>
            <a:off x="7485063" y="2566988"/>
            <a:ext cx="149225" cy="127000"/>
          </a:xfrm>
          <a:custGeom>
            <a:avLst/>
            <a:gdLst>
              <a:gd name="T0" fmla="*/ 83022 w 148930"/>
              <a:gd name="T1" fmla="*/ 125361 h 127693"/>
              <a:gd name="T2" fmla="*/ 95308 w 148930"/>
              <a:gd name="T3" fmla="*/ 123358 h 127693"/>
              <a:gd name="T4" fmla="*/ 107158 w 148930"/>
              <a:gd name="T5" fmla="*/ 119613 h 127693"/>
              <a:gd name="T6" fmla="*/ 118311 w 148930"/>
              <a:gd name="T7" fmla="*/ 114126 h 127693"/>
              <a:gd name="T8" fmla="*/ 128504 w 148930"/>
              <a:gd name="T9" fmla="*/ 106900 h 127693"/>
              <a:gd name="T10" fmla="*/ 132443 w 148930"/>
              <a:gd name="T11" fmla="*/ 103304 h 127693"/>
              <a:gd name="T12" fmla="*/ 140413 w 148930"/>
              <a:gd name="T13" fmla="*/ 93658 h 127693"/>
              <a:gd name="T14" fmla="*/ 145965 w 148930"/>
              <a:gd name="T15" fmla="*/ 83095 h 127693"/>
              <a:gd name="T16" fmla="*/ 149100 w 148930"/>
              <a:gd name="T17" fmla="*/ 71924 h 127693"/>
              <a:gd name="T18" fmla="*/ 149817 w 148930"/>
              <a:gd name="T19" fmla="*/ 60457 h 127693"/>
              <a:gd name="T20" fmla="*/ 148115 w 148930"/>
              <a:gd name="T21" fmla="*/ 49006 h 127693"/>
              <a:gd name="T22" fmla="*/ 143996 w 148930"/>
              <a:gd name="T23" fmla="*/ 37879 h 127693"/>
              <a:gd name="T24" fmla="*/ 137459 w 148930"/>
              <a:gd name="T25" fmla="*/ 27391 h 127693"/>
              <a:gd name="T26" fmla="*/ 128504 w 148930"/>
              <a:gd name="T27" fmla="*/ 17849 h 127693"/>
              <a:gd name="T28" fmla="*/ 115766 w 148930"/>
              <a:gd name="T29" fmla="*/ 9569 h 127693"/>
              <a:gd name="T30" fmla="*/ 106233 w 148930"/>
              <a:gd name="T31" fmla="*/ 5503 h 127693"/>
              <a:gd name="T32" fmla="*/ 95709 w 148930"/>
              <a:gd name="T33" fmla="*/ 7220 h 127693"/>
              <a:gd name="T34" fmla="*/ 81465 w 148930"/>
              <a:gd name="T35" fmla="*/ 11436 h 127693"/>
              <a:gd name="T36" fmla="*/ 68217 w 148930"/>
              <a:gd name="T37" fmla="*/ 17273 h 127693"/>
              <a:gd name="T38" fmla="*/ 56147 w 148930"/>
              <a:gd name="T39" fmla="*/ 24594 h 127693"/>
              <a:gd name="T40" fmla="*/ 45434 w 148930"/>
              <a:gd name="T41" fmla="*/ 33263 h 127693"/>
              <a:gd name="T42" fmla="*/ 36264 w 148930"/>
              <a:gd name="T43" fmla="*/ 43146 h 127693"/>
              <a:gd name="T44" fmla="*/ 28815 w 148930"/>
              <a:gd name="T45" fmla="*/ 54104 h 127693"/>
              <a:gd name="T46" fmla="*/ 23269 w 148930"/>
              <a:gd name="T47" fmla="*/ 66000 h 127693"/>
              <a:gd name="T48" fmla="*/ 19808 w 148930"/>
              <a:gd name="T49" fmla="*/ 78698 h 127693"/>
              <a:gd name="T50" fmla="*/ 18615 w 148930"/>
              <a:gd name="T51" fmla="*/ 92063 h 127693"/>
              <a:gd name="T52" fmla="*/ 19357 w 148930"/>
              <a:gd name="T53" fmla="*/ 102410 h 127693"/>
              <a:gd name="T54" fmla="*/ 21325 w 148930"/>
              <a:gd name="T55" fmla="*/ 106900 h 127693"/>
              <a:gd name="T56" fmla="*/ 34801 w 148930"/>
              <a:gd name="T57" fmla="*/ 115969 h 127693"/>
              <a:gd name="T58" fmla="*/ 46191 w 148930"/>
              <a:gd name="T59" fmla="*/ 120929 h 127693"/>
              <a:gd name="T60" fmla="*/ 58202 w 148930"/>
              <a:gd name="T61" fmla="*/ 124148 h 127693"/>
              <a:gd name="T62" fmla="*/ 70565 w 148930"/>
              <a:gd name="T63" fmla="*/ 125626 h 127693"/>
              <a:gd name="T64" fmla="*/ 83022 w 148930"/>
              <a:gd name="T65" fmla="*/ 125361 h 12769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48930" h="127693">
                <a:moveTo>
                  <a:pt x="82531" y="127425"/>
                </a:moveTo>
                <a:lnTo>
                  <a:pt x="94744" y="125388"/>
                </a:lnTo>
                <a:lnTo>
                  <a:pt x="106524" y="121582"/>
                </a:lnTo>
                <a:lnTo>
                  <a:pt x="117611" y="116005"/>
                </a:lnTo>
                <a:lnTo>
                  <a:pt x="127743" y="108659"/>
                </a:lnTo>
                <a:lnTo>
                  <a:pt x="131659" y="105005"/>
                </a:lnTo>
                <a:lnTo>
                  <a:pt x="139582" y="95200"/>
                </a:lnTo>
                <a:lnTo>
                  <a:pt x="145101" y="84462"/>
                </a:lnTo>
                <a:lnTo>
                  <a:pt x="148217" y="73108"/>
                </a:lnTo>
                <a:lnTo>
                  <a:pt x="148930" y="61453"/>
                </a:lnTo>
                <a:lnTo>
                  <a:pt x="147238" y="49812"/>
                </a:lnTo>
                <a:lnTo>
                  <a:pt x="143143" y="38503"/>
                </a:lnTo>
                <a:lnTo>
                  <a:pt x="136645" y="27841"/>
                </a:lnTo>
                <a:lnTo>
                  <a:pt x="127743" y="18142"/>
                </a:lnTo>
                <a:lnTo>
                  <a:pt x="115081" y="9726"/>
                </a:lnTo>
                <a:lnTo>
                  <a:pt x="105604" y="5593"/>
                </a:lnTo>
                <a:lnTo>
                  <a:pt x="95143" y="7339"/>
                </a:lnTo>
                <a:lnTo>
                  <a:pt x="80983" y="11624"/>
                </a:lnTo>
                <a:lnTo>
                  <a:pt x="67813" y="17557"/>
                </a:lnTo>
                <a:lnTo>
                  <a:pt x="55814" y="24999"/>
                </a:lnTo>
                <a:lnTo>
                  <a:pt x="45165" y="33812"/>
                </a:lnTo>
                <a:lnTo>
                  <a:pt x="36049" y="43856"/>
                </a:lnTo>
                <a:lnTo>
                  <a:pt x="28644" y="54994"/>
                </a:lnTo>
                <a:lnTo>
                  <a:pt x="23131" y="67086"/>
                </a:lnTo>
                <a:lnTo>
                  <a:pt x="19691" y="79993"/>
                </a:lnTo>
                <a:lnTo>
                  <a:pt x="18504" y="93578"/>
                </a:lnTo>
                <a:lnTo>
                  <a:pt x="19243" y="104096"/>
                </a:lnTo>
                <a:lnTo>
                  <a:pt x="21199" y="108659"/>
                </a:lnTo>
                <a:lnTo>
                  <a:pt x="34594" y="117878"/>
                </a:lnTo>
                <a:lnTo>
                  <a:pt x="45918" y="122919"/>
                </a:lnTo>
                <a:lnTo>
                  <a:pt x="57857" y="126191"/>
                </a:lnTo>
                <a:lnTo>
                  <a:pt x="70148" y="127693"/>
                </a:lnTo>
                <a:lnTo>
                  <a:pt x="82531" y="127425"/>
                </a:lnTo>
                <a:close/>
              </a:path>
            </a:pathLst>
          </a:custGeom>
          <a:solidFill>
            <a:srgbClr val="6CB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77" name="object 325"/>
          <p:cNvSpPr>
            <a:spLocks/>
          </p:cNvSpPr>
          <p:nvPr/>
        </p:nvSpPr>
        <p:spPr bwMode="auto">
          <a:xfrm>
            <a:off x="7523163" y="2590800"/>
            <a:ext cx="74612" cy="63500"/>
          </a:xfrm>
          <a:custGeom>
            <a:avLst/>
            <a:gdLst>
              <a:gd name="T0" fmla="*/ 52711 w 74771"/>
              <a:gd name="T1" fmla="*/ 59558 h 64066"/>
              <a:gd name="T2" fmla="*/ 63290 w 74771"/>
              <a:gd name="T3" fmla="*/ 53213 h 64066"/>
              <a:gd name="T4" fmla="*/ 65814 w 74771"/>
              <a:gd name="T5" fmla="*/ 50874 h 64066"/>
              <a:gd name="T6" fmla="*/ 72491 w 74771"/>
              <a:gd name="T7" fmla="*/ 40766 h 64066"/>
              <a:gd name="T8" fmla="*/ 74295 w 74771"/>
              <a:gd name="T9" fmla="*/ 29743 h 64066"/>
              <a:gd name="T10" fmla="*/ 71228 w 74771"/>
              <a:gd name="T11" fmla="*/ 18856 h 64066"/>
              <a:gd name="T12" fmla="*/ 63290 w 74771"/>
              <a:gd name="T13" fmla="*/ 9158 h 64066"/>
              <a:gd name="T14" fmla="*/ 57107 w 74771"/>
              <a:gd name="T15" fmla="*/ 4909 h 64066"/>
              <a:gd name="T16" fmla="*/ 45632 w 74771"/>
              <a:gd name="T17" fmla="*/ 697 h 64066"/>
              <a:gd name="T18" fmla="*/ 33466 w 74771"/>
              <a:gd name="T19" fmla="*/ 0 h 64066"/>
              <a:gd name="T20" fmla="*/ 21599 w 74771"/>
              <a:gd name="T21" fmla="*/ 2820 h 64066"/>
              <a:gd name="T22" fmla="*/ 11017 w 74771"/>
              <a:gd name="T23" fmla="*/ 9158 h 64066"/>
              <a:gd name="T24" fmla="*/ 8477 w 74771"/>
              <a:gd name="T25" fmla="*/ 11511 h 64066"/>
              <a:gd name="T26" fmla="*/ 1801 w 74771"/>
              <a:gd name="T27" fmla="*/ 21617 h 64066"/>
              <a:gd name="T28" fmla="*/ 0 w 74771"/>
              <a:gd name="T29" fmla="*/ 32637 h 64066"/>
              <a:gd name="T30" fmla="*/ 3070 w 74771"/>
              <a:gd name="T31" fmla="*/ 43519 h 64066"/>
              <a:gd name="T32" fmla="*/ 11017 w 74771"/>
              <a:gd name="T33" fmla="*/ 53213 h 64066"/>
              <a:gd name="T34" fmla="*/ 17209 w 74771"/>
              <a:gd name="T35" fmla="*/ 57473 h 64066"/>
              <a:gd name="T36" fmla="*/ 28685 w 74771"/>
              <a:gd name="T37" fmla="*/ 61687 h 64066"/>
              <a:gd name="T38" fmla="*/ 40848 w 74771"/>
              <a:gd name="T39" fmla="*/ 62383 h 64066"/>
              <a:gd name="T40" fmla="*/ 52711 w 74771"/>
              <a:gd name="T41" fmla="*/ 59558 h 6406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74771" h="64066">
                <a:moveTo>
                  <a:pt x="53049" y="61165"/>
                </a:moveTo>
                <a:lnTo>
                  <a:pt x="63695" y="54649"/>
                </a:lnTo>
                <a:lnTo>
                  <a:pt x="66236" y="52246"/>
                </a:lnTo>
                <a:lnTo>
                  <a:pt x="72955" y="41866"/>
                </a:lnTo>
                <a:lnTo>
                  <a:pt x="74771" y="30545"/>
                </a:lnTo>
                <a:lnTo>
                  <a:pt x="71684" y="19365"/>
                </a:lnTo>
                <a:lnTo>
                  <a:pt x="63695" y="9405"/>
                </a:lnTo>
                <a:lnTo>
                  <a:pt x="57473" y="5042"/>
                </a:lnTo>
                <a:lnTo>
                  <a:pt x="45924" y="715"/>
                </a:lnTo>
                <a:lnTo>
                  <a:pt x="33680" y="0"/>
                </a:lnTo>
                <a:lnTo>
                  <a:pt x="21737" y="2896"/>
                </a:lnTo>
                <a:lnTo>
                  <a:pt x="11088" y="9405"/>
                </a:lnTo>
                <a:lnTo>
                  <a:pt x="8531" y="11822"/>
                </a:lnTo>
                <a:lnTo>
                  <a:pt x="1813" y="22200"/>
                </a:lnTo>
                <a:lnTo>
                  <a:pt x="0" y="33517"/>
                </a:lnTo>
                <a:lnTo>
                  <a:pt x="3091" y="44693"/>
                </a:lnTo>
                <a:lnTo>
                  <a:pt x="11088" y="54649"/>
                </a:lnTo>
                <a:lnTo>
                  <a:pt x="17320" y="59023"/>
                </a:lnTo>
                <a:lnTo>
                  <a:pt x="28868" y="63352"/>
                </a:lnTo>
                <a:lnTo>
                  <a:pt x="41109" y="64066"/>
                </a:lnTo>
                <a:lnTo>
                  <a:pt x="53049" y="61165"/>
                </a:lnTo>
                <a:close/>
              </a:path>
            </a:pathLst>
          </a:cu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78" name="object 326"/>
          <p:cNvSpPr>
            <a:spLocks/>
          </p:cNvSpPr>
          <p:nvPr/>
        </p:nvSpPr>
        <p:spPr bwMode="auto">
          <a:xfrm>
            <a:off x="7989888" y="2566988"/>
            <a:ext cx="207962" cy="179387"/>
          </a:xfrm>
          <a:custGeom>
            <a:avLst/>
            <a:gdLst>
              <a:gd name="T0" fmla="*/ 104247 w 207696"/>
              <a:gd name="T1" fmla="*/ 180771 h 178699"/>
              <a:gd name="T2" fmla="*/ 118162 w 207696"/>
              <a:gd name="T3" fmla="*/ 179871 h 178699"/>
              <a:gd name="T4" fmla="*/ 125707 w 207696"/>
              <a:gd name="T5" fmla="*/ 178601 h 178699"/>
              <a:gd name="T6" fmla="*/ 133096 w 207696"/>
              <a:gd name="T7" fmla="*/ 177148 h 178699"/>
              <a:gd name="T8" fmla="*/ 140223 w 207696"/>
              <a:gd name="T9" fmla="*/ 174975 h 178699"/>
              <a:gd name="T10" fmla="*/ 147198 w 207696"/>
              <a:gd name="T11" fmla="*/ 172637 h 178699"/>
              <a:gd name="T12" fmla="*/ 153817 w 207696"/>
              <a:gd name="T13" fmla="*/ 169632 h 178699"/>
              <a:gd name="T14" fmla="*/ 160286 w 207696"/>
              <a:gd name="T15" fmla="*/ 166474 h 178699"/>
              <a:gd name="T16" fmla="*/ 166307 w 207696"/>
              <a:gd name="T17" fmla="*/ 162710 h 178699"/>
              <a:gd name="T18" fmla="*/ 172181 w 207696"/>
              <a:gd name="T19" fmla="*/ 158801 h 178699"/>
              <a:gd name="T20" fmla="*/ 182701 w 207696"/>
              <a:gd name="T21" fmla="*/ 149759 h 178699"/>
              <a:gd name="T22" fmla="*/ 191668 w 207696"/>
              <a:gd name="T23" fmla="*/ 139487 h 178699"/>
              <a:gd name="T24" fmla="*/ 198898 w 207696"/>
              <a:gd name="T25" fmla="*/ 128124 h 178699"/>
              <a:gd name="T26" fmla="*/ 204212 w 207696"/>
              <a:gd name="T27" fmla="*/ 115810 h 178699"/>
              <a:gd name="T28" fmla="*/ 207428 w 207696"/>
              <a:gd name="T29" fmla="*/ 102686 h 178699"/>
              <a:gd name="T30" fmla="*/ 208495 w 207696"/>
              <a:gd name="T31" fmla="*/ 90377 h 178699"/>
              <a:gd name="T32" fmla="*/ 207428 w 207696"/>
              <a:gd name="T33" fmla="*/ 78317 h 178699"/>
              <a:gd name="T34" fmla="*/ 204213 w 207696"/>
              <a:gd name="T35" fmla="*/ 65372 h 178699"/>
              <a:gd name="T36" fmla="*/ 198899 w 207696"/>
              <a:gd name="T37" fmla="*/ 53146 h 178699"/>
              <a:gd name="T38" fmla="*/ 191670 w 207696"/>
              <a:gd name="T39" fmla="*/ 41799 h 178699"/>
              <a:gd name="T40" fmla="*/ 182703 w 207696"/>
              <a:gd name="T41" fmla="*/ 31486 h 178699"/>
              <a:gd name="T42" fmla="*/ 172183 w 207696"/>
              <a:gd name="T43" fmla="*/ 22363 h 178699"/>
              <a:gd name="T44" fmla="*/ 166313 w 207696"/>
              <a:gd name="T45" fmla="*/ 18407 h 178699"/>
              <a:gd name="T46" fmla="*/ 160287 w 207696"/>
              <a:gd name="T47" fmla="*/ 14590 h 178699"/>
              <a:gd name="T48" fmla="*/ 153822 w 207696"/>
              <a:gd name="T49" fmla="*/ 11380 h 178699"/>
              <a:gd name="T50" fmla="*/ 147198 w 207696"/>
              <a:gd name="T51" fmla="*/ 8321 h 178699"/>
              <a:gd name="T52" fmla="*/ 140228 w 207696"/>
              <a:gd name="T53" fmla="*/ 5935 h 178699"/>
              <a:gd name="T54" fmla="*/ 133096 w 207696"/>
              <a:gd name="T55" fmla="*/ 3712 h 178699"/>
              <a:gd name="T56" fmla="*/ 125711 w 207696"/>
              <a:gd name="T57" fmla="*/ 2226 h 178699"/>
              <a:gd name="T58" fmla="*/ 118160 w 207696"/>
              <a:gd name="T59" fmla="*/ 926 h 178699"/>
              <a:gd name="T60" fmla="*/ 104247 w 207696"/>
              <a:gd name="T61" fmla="*/ 0 h 178699"/>
              <a:gd name="T62" fmla="*/ 90334 w 207696"/>
              <a:gd name="T63" fmla="*/ 926 h 178699"/>
              <a:gd name="T64" fmla="*/ 82784 w 207696"/>
              <a:gd name="T65" fmla="*/ 2226 h 178699"/>
              <a:gd name="T66" fmla="*/ 75398 w 207696"/>
              <a:gd name="T67" fmla="*/ 3712 h 178699"/>
              <a:gd name="T68" fmla="*/ 68265 w 207696"/>
              <a:gd name="T69" fmla="*/ 5935 h 178699"/>
              <a:gd name="T70" fmla="*/ 61295 w 207696"/>
              <a:gd name="T71" fmla="*/ 8321 h 178699"/>
              <a:gd name="T72" fmla="*/ 54672 w 207696"/>
              <a:gd name="T73" fmla="*/ 11380 h 178699"/>
              <a:gd name="T74" fmla="*/ 48208 w 207696"/>
              <a:gd name="T75" fmla="*/ 14590 h 178699"/>
              <a:gd name="T76" fmla="*/ 42181 w 207696"/>
              <a:gd name="T77" fmla="*/ 18407 h 178699"/>
              <a:gd name="T78" fmla="*/ 36310 w 207696"/>
              <a:gd name="T79" fmla="*/ 22363 h 178699"/>
              <a:gd name="T80" fmla="*/ 30974 w 207696"/>
              <a:gd name="T81" fmla="*/ 26857 h 178699"/>
              <a:gd name="T82" fmla="*/ 21227 w 207696"/>
              <a:gd name="T83" fmla="*/ 36574 h 178699"/>
              <a:gd name="T84" fmla="*/ 13125 w 207696"/>
              <a:gd name="T85" fmla="*/ 47403 h 178699"/>
              <a:gd name="T86" fmla="*/ 6844 w 207696"/>
              <a:gd name="T87" fmla="*/ 59188 h 178699"/>
              <a:gd name="T88" fmla="*/ 2566 w 207696"/>
              <a:gd name="T89" fmla="*/ 71772 h 178699"/>
              <a:gd name="T90" fmla="*/ 0 w 207696"/>
              <a:gd name="T91" fmla="*/ 90377 h 178699"/>
              <a:gd name="T92" fmla="*/ 1065 w 207696"/>
              <a:gd name="T93" fmla="*/ 102686 h 178699"/>
              <a:gd name="T94" fmla="*/ 4281 w 207696"/>
              <a:gd name="T95" fmla="*/ 115810 h 178699"/>
              <a:gd name="T96" fmla="*/ 9595 w 207696"/>
              <a:gd name="T97" fmla="*/ 128124 h 178699"/>
              <a:gd name="T98" fmla="*/ 16826 w 207696"/>
              <a:gd name="T99" fmla="*/ 139487 h 178699"/>
              <a:gd name="T100" fmla="*/ 25793 w 207696"/>
              <a:gd name="T101" fmla="*/ 149759 h 178699"/>
              <a:gd name="T102" fmla="*/ 36312 w 207696"/>
              <a:gd name="T103" fmla="*/ 158801 h 178699"/>
              <a:gd name="T104" fmla="*/ 42187 w 207696"/>
              <a:gd name="T105" fmla="*/ 162710 h 178699"/>
              <a:gd name="T106" fmla="*/ 48209 w 207696"/>
              <a:gd name="T107" fmla="*/ 166474 h 178699"/>
              <a:gd name="T108" fmla="*/ 54678 w 207696"/>
              <a:gd name="T109" fmla="*/ 169632 h 178699"/>
              <a:gd name="T110" fmla="*/ 61295 w 207696"/>
              <a:gd name="T111" fmla="*/ 172637 h 178699"/>
              <a:gd name="T112" fmla="*/ 68270 w 207696"/>
              <a:gd name="T113" fmla="*/ 174975 h 178699"/>
              <a:gd name="T114" fmla="*/ 75397 w 207696"/>
              <a:gd name="T115" fmla="*/ 177148 h 178699"/>
              <a:gd name="T116" fmla="*/ 82788 w 207696"/>
              <a:gd name="T117" fmla="*/ 178601 h 178699"/>
              <a:gd name="T118" fmla="*/ 90332 w 207696"/>
              <a:gd name="T119" fmla="*/ 179871 h 178699"/>
              <a:gd name="T120" fmla="*/ 104247 w 207696"/>
              <a:gd name="T121" fmla="*/ 180771 h 17869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07696" h="178699">
                <a:moveTo>
                  <a:pt x="103848" y="178699"/>
                </a:moveTo>
                <a:lnTo>
                  <a:pt x="117709" y="177809"/>
                </a:lnTo>
                <a:lnTo>
                  <a:pt x="125225" y="176554"/>
                </a:lnTo>
                <a:lnTo>
                  <a:pt x="132586" y="175118"/>
                </a:lnTo>
                <a:lnTo>
                  <a:pt x="139686" y="172969"/>
                </a:lnTo>
                <a:lnTo>
                  <a:pt x="146634" y="170658"/>
                </a:lnTo>
                <a:lnTo>
                  <a:pt x="153228" y="167687"/>
                </a:lnTo>
                <a:lnTo>
                  <a:pt x="159672" y="164566"/>
                </a:lnTo>
                <a:lnTo>
                  <a:pt x="165670" y="160845"/>
                </a:lnTo>
                <a:lnTo>
                  <a:pt x="171521" y="156981"/>
                </a:lnTo>
                <a:lnTo>
                  <a:pt x="182001" y="148043"/>
                </a:lnTo>
                <a:lnTo>
                  <a:pt x="190933" y="137888"/>
                </a:lnTo>
                <a:lnTo>
                  <a:pt x="198136" y="126655"/>
                </a:lnTo>
                <a:lnTo>
                  <a:pt x="203429" y="114483"/>
                </a:lnTo>
                <a:lnTo>
                  <a:pt x="206633" y="101509"/>
                </a:lnTo>
                <a:lnTo>
                  <a:pt x="207696" y="89341"/>
                </a:lnTo>
                <a:lnTo>
                  <a:pt x="206633" y="77420"/>
                </a:lnTo>
                <a:lnTo>
                  <a:pt x="203430" y="64622"/>
                </a:lnTo>
                <a:lnTo>
                  <a:pt x="198137" y="52537"/>
                </a:lnTo>
                <a:lnTo>
                  <a:pt x="190935" y="41320"/>
                </a:lnTo>
                <a:lnTo>
                  <a:pt x="182003" y="31125"/>
                </a:lnTo>
                <a:lnTo>
                  <a:pt x="171523" y="22107"/>
                </a:lnTo>
                <a:lnTo>
                  <a:pt x="165676" y="18196"/>
                </a:lnTo>
                <a:lnTo>
                  <a:pt x="159673" y="14422"/>
                </a:lnTo>
                <a:lnTo>
                  <a:pt x="153233" y="11250"/>
                </a:lnTo>
                <a:lnTo>
                  <a:pt x="146634" y="8225"/>
                </a:lnTo>
                <a:lnTo>
                  <a:pt x="139691" y="5866"/>
                </a:lnTo>
                <a:lnTo>
                  <a:pt x="132586" y="3670"/>
                </a:lnTo>
                <a:lnTo>
                  <a:pt x="125229" y="2200"/>
                </a:lnTo>
                <a:lnTo>
                  <a:pt x="117707" y="914"/>
                </a:lnTo>
                <a:lnTo>
                  <a:pt x="103848" y="0"/>
                </a:lnTo>
                <a:lnTo>
                  <a:pt x="89988" y="914"/>
                </a:lnTo>
                <a:lnTo>
                  <a:pt x="82466" y="2200"/>
                </a:lnTo>
                <a:lnTo>
                  <a:pt x="75110" y="3670"/>
                </a:lnTo>
                <a:lnTo>
                  <a:pt x="68004" y="5866"/>
                </a:lnTo>
                <a:lnTo>
                  <a:pt x="61061" y="8225"/>
                </a:lnTo>
                <a:lnTo>
                  <a:pt x="54462" y="11250"/>
                </a:lnTo>
                <a:lnTo>
                  <a:pt x="48022" y="14422"/>
                </a:lnTo>
                <a:lnTo>
                  <a:pt x="42019" y="18196"/>
                </a:lnTo>
                <a:lnTo>
                  <a:pt x="36172" y="22107"/>
                </a:lnTo>
                <a:lnTo>
                  <a:pt x="30854" y="26549"/>
                </a:lnTo>
                <a:lnTo>
                  <a:pt x="21146" y="36155"/>
                </a:lnTo>
                <a:lnTo>
                  <a:pt x="13074" y="46860"/>
                </a:lnTo>
                <a:lnTo>
                  <a:pt x="6817" y="58510"/>
                </a:lnTo>
                <a:lnTo>
                  <a:pt x="2557" y="70950"/>
                </a:lnTo>
                <a:lnTo>
                  <a:pt x="0" y="89341"/>
                </a:lnTo>
                <a:lnTo>
                  <a:pt x="1062" y="101509"/>
                </a:lnTo>
                <a:lnTo>
                  <a:pt x="4266" y="114483"/>
                </a:lnTo>
                <a:lnTo>
                  <a:pt x="9559" y="126655"/>
                </a:lnTo>
                <a:lnTo>
                  <a:pt x="16762" y="137888"/>
                </a:lnTo>
                <a:lnTo>
                  <a:pt x="25694" y="148043"/>
                </a:lnTo>
                <a:lnTo>
                  <a:pt x="36174" y="156981"/>
                </a:lnTo>
                <a:lnTo>
                  <a:pt x="42025" y="160845"/>
                </a:lnTo>
                <a:lnTo>
                  <a:pt x="48023" y="164566"/>
                </a:lnTo>
                <a:lnTo>
                  <a:pt x="54468" y="167687"/>
                </a:lnTo>
                <a:lnTo>
                  <a:pt x="61061" y="170658"/>
                </a:lnTo>
                <a:lnTo>
                  <a:pt x="68009" y="172969"/>
                </a:lnTo>
                <a:lnTo>
                  <a:pt x="75109" y="175118"/>
                </a:lnTo>
                <a:lnTo>
                  <a:pt x="82470" y="176554"/>
                </a:lnTo>
                <a:lnTo>
                  <a:pt x="89986" y="177809"/>
                </a:lnTo>
                <a:lnTo>
                  <a:pt x="103848" y="178699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79" name="object 327"/>
          <p:cNvSpPr>
            <a:spLocks/>
          </p:cNvSpPr>
          <p:nvPr/>
        </p:nvSpPr>
        <p:spPr bwMode="auto">
          <a:xfrm>
            <a:off x="7943850" y="2511425"/>
            <a:ext cx="239713" cy="206375"/>
          </a:xfrm>
          <a:custGeom>
            <a:avLst/>
            <a:gdLst>
              <a:gd name="T0" fmla="*/ 137606 w 239336"/>
              <a:gd name="T1" fmla="*/ 206635 h 205788"/>
              <a:gd name="T2" fmla="*/ 149930 w 239336"/>
              <a:gd name="T3" fmla="*/ 204594 h 205788"/>
              <a:gd name="T4" fmla="*/ 162051 w 239336"/>
              <a:gd name="T5" fmla="*/ 201412 h 205788"/>
              <a:gd name="T6" fmla="*/ 173868 w 239336"/>
              <a:gd name="T7" fmla="*/ 197069 h 205788"/>
              <a:gd name="T8" fmla="*/ 185275 w 239336"/>
              <a:gd name="T9" fmla="*/ 191547 h 205788"/>
              <a:gd name="T10" fmla="*/ 196822 w 239336"/>
              <a:gd name="T11" fmla="*/ 184117 h 205788"/>
              <a:gd name="T12" fmla="*/ 206846 w 239336"/>
              <a:gd name="T13" fmla="*/ 175963 h 205788"/>
              <a:gd name="T14" fmla="*/ 215620 w 239336"/>
              <a:gd name="T15" fmla="*/ 167026 h 205788"/>
              <a:gd name="T16" fmla="*/ 223114 w 239336"/>
              <a:gd name="T17" fmla="*/ 157413 h 205788"/>
              <a:gd name="T18" fmla="*/ 229302 w 239336"/>
              <a:gd name="T19" fmla="*/ 147231 h 205788"/>
              <a:gd name="T20" fmla="*/ 234158 w 239336"/>
              <a:gd name="T21" fmla="*/ 136584 h 205788"/>
              <a:gd name="T22" fmla="*/ 237657 w 239336"/>
              <a:gd name="T23" fmla="*/ 125584 h 205788"/>
              <a:gd name="T24" fmla="*/ 239768 w 239336"/>
              <a:gd name="T25" fmla="*/ 114334 h 205788"/>
              <a:gd name="T26" fmla="*/ 240469 w 239336"/>
              <a:gd name="T27" fmla="*/ 102944 h 205788"/>
              <a:gd name="T28" fmla="*/ 240386 w 239336"/>
              <a:gd name="T29" fmla="*/ 101668 h 205788"/>
              <a:gd name="T30" fmla="*/ 229677 w 239336"/>
              <a:gd name="T31" fmla="*/ 88174 h 205788"/>
              <a:gd name="T32" fmla="*/ 219290 w 239336"/>
              <a:gd name="T33" fmla="*/ 78933 h 205788"/>
              <a:gd name="T34" fmla="*/ 207506 w 239336"/>
              <a:gd name="T35" fmla="*/ 71019 h 205788"/>
              <a:gd name="T36" fmla="*/ 194509 w 239336"/>
              <a:gd name="T37" fmla="*/ 64593 h 205788"/>
              <a:gd name="T38" fmla="*/ 180477 w 239336"/>
              <a:gd name="T39" fmla="*/ 59807 h 205788"/>
              <a:gd name="T40" fmla="*/ 165593 w 239336"/>
              <a:gd name="T41" fmla="*/ 56822 h 205788"/>
              <a:gd name="T42" fmla="*/ 150039 w 239336"/>
              <a:gd name="T43" fmla="*/ 55791 h 205788"/>
              <a:gd name="T44" fmla="*/ 137752 w 239336"/>
              <a:gd name="T45" fmla="*/ 56433 h 205788"/>
              <a:gd name="T46" fmla="*/ 122709 w 239336"/>
              <a:gd name="T47" fmla="*/ 59014 h 205788"/>
              <a:gd name="T48" fmla="*/ 108481 w 239336"/>
              <a:gd name="T49" fmla="*/ 63428 h 205788"/>
              <a:gd name="T50" fmla="*/ 95247 w 239336"/>
              <a:gd name="T51" fmla="*/ 69519 h 205788"/>
              <a:gd name="T52" fmla="*/ 83190 w 239336"/>
              <a:gd name="T53" fmla="*/ 77127 h 205788"/>
              <a:gd name="T54" fmla="*/ 72490 w 239336"/>
              <a:gd name="T55" fmla="*/ 86099 h 205788"/>
              <a:gd name="T56" fmla="*/ 63328 w 239336"/>
              <a:gd name="T57" fmla="*/ 96275 h 205788"/>
              <a:gd name="T58" fmla="*/ 55888 w 239336"/>
              <a:gd name="T59" fmla="*/ 107501 h 205788"/>
              <a:gd name="T60" fmla="*/ 50348 w 239336"/>
              <a:gd name="T61" fmla="*/ 119616 h 205788"/>
              <a:gd name="T62" fmla="*/ 46892 w 239336"/>
              <a:gd name="T63" fmla="*/ 132470 h 205788"/>
              <a:gd name="T64" fmla="*/ 45699 w 239336"/>
              <a:gd name="T65" fmla="*/ 145900 h 205788"/>
              <a:gd name="T66" fmla="*/ 46442 w 239336"/>
              <a:gd name="T67" fmla="*/ 156742 h 205788"/>
              <a:gd name="T68" fmla="*/ 49432 w 239336"/>
              <a:gd name="T69" fmla="*/ 169917 h 205788"/>
              <a:gd name="T70" fmla="*/ 54544 w 239336"/>
              <a:gd name="T71" fmla="*/ 182300 h 205788"/>
              <a:gd name="T72" fmla="*/ 61595 w 239336"/>
              <a:gd name="T73" fmla="*/ 193749 h 205788"/>
              <a:gd name="T74" fmla="*/ 76539 w 239336"/>
              <a:gd name="T75" fmla="*/ 200389 h 205788"/>
              <a:gd name="T76" fmla="*/ 88336 w 239336"/>
              <a:gd name="T77" fmla="*/ 203768 h 205788"/>
              <a:gd name="T78" fmla="*/ 100443 w 239336"/>
              <a:gd name="T79" fmla="*/ 206102 h 205788"/>
              <a:gd name="T80" fmla="*/ 112760 w 239336"/>
              <a:gd name="T81" fmla="*/ 207369 h 205788"/>
              <a:gd name="T82" fmla="*/ 125182 w 239336"/>
              <a:gd name="T83" fmla="*/ 207554 h 205788"/>
              <a:gd name="T84" fmla="*/ 137606 w 239336"/>
              <a:gd name="T85" fmla="*/ 206635 h 20578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39336" h="205788">
                <a:moveTo>
                  <a:pt x="136958" y="204877"/>
                </a:moveTo>
                <a:lnTo>
                  <a:pt x="149224" y="202853"/>
                </a:lnTo>
                <a:lnTo>
                  <a:pt x="161288" y="199698"/>
                </a:lnTo>
                <a:lnTo>
                  <a:pt x="173049" y="195392"/>
                </a:lnTo>
                <a:lnTo>
                  <a:pt x="184403" y="189917"/>
                </a:lnTo>
                <a:lnTo>
                  <a:pt x="195894" y="182550"/>
                </a:lnTo>
                <a:lnTo>
                  <a:pt x="205872" y="174466"/>
                </a:lnTo>
                <a:lnTo>
                  <a:pt x="214604" y="165605"/>
                </a:lnTo>
                <a:lnTo>
                  <a:pt x="222063" y="156074"/>
                </a:lnTo>
                <a:lnTo>
                  <a:pt x="228222" y="145978"/>
                </a:lnTo>
                <a:lnTo>
                  <a:pt x="233055" y="135423"/>
                </a:lnTo>
                <a:lnTo>
                  <a:pt x="236537" y="124516"/>
                </a:lnTo>
                <a:lnTo>
                  <a:pt x="238639" y="113362"/>
                </a:lnTo>
                <a:lnTo>
                  <a:pt x="239336" y="102068"/>
                </a:lnTo>
                <a:lnTo>
                  <a:pt x="239254" y="100803"/>
                </a:lnTo>
                <a:lnTo>
                  <a:pt x="228595" y="87424"/>
                </a:lnTo>
                <a:lnTo>
                  <a:pt x="218257" y="78261"/>
                </a:lnTo>
                <a:lnTo>
                  <a:pt x="206529" y="70415"/>
                </a:lnTo>
                <a:lnTo>
                  <a:pt x="193593" y="64043"/>
                </a:lnTo>
                <a:lnTo>
                  <a:pt x="179627" y="59298"/>
                </a:lnTo>
                <a:lnTo>
                  <a:pt x="164813" y="56338"/>
                </a:lnTo>
                <a:lnTo>
                  <a:pt x="149332" y="55316"/>
                </a:lnTo>
                <a:lnTo>
                  <a:pt x="137103" y="55952"/>
                </a:lnTo>
                <a:lnTo>
                  <a:pt x="122131" y="58512"/>
                </a:lnTo>
                <a:lnTo>
                  <a:pt x="107970" y="62889"/>
                </a:lnTo>
                <a:lnTo>
                  <a:pt x="94798" y="68927"/>
                </a:lnTo>
                <a:lnTo>
                  <a:pt x="82798" y="76471"/>
                </a:lnTo>
                <a:lnTo>
                  <a:pt x="72148" y="85366"/>
                </a:lnTo>
                <a:lnTo>
                  <a:pt x="63030" y="95456"/>
                </a:lnTo>
                <a:lnTo>
                  <a:pt x="55624" y="106586"/>
                </a:lnTo>
                <a:lnTo>
                  <a:pt x="50111" y="118599"/>
                </a:lnTo>
                <a:lnTo>
                  <a:pt x="46670" y="131342"/>
                </a:lnTo>
                <a:lnTo>
                  <a:pt x="45483" y="144658"/>
                </a:lnTo>
                <a:lnTo>
                  <a:pt x="46223" y="155408"/>
                </a:lnTo>
                <a:lnTo>
                  <a:pt x="49199" y="168471"/>
                </a:lnTo>
                <a:lnTo>
                  <a:pt x="54286" y="180748"/>
                </a:lnTo>
                <a:lnTo>
                  <a:pt x="61304" y="192100"/>
                </a:lnTo>
                <a:lnTo>
                  <a:pt x="76179" y="198684"/>
                </a:lnTo>
                <a:lnTo>
                  <a:pt x="87920" y="202034"/>
                </a:lnTo>
                <a:lnTo>
                  <a:pt x="99970" y="204348"/>
                </a:lnTo>
                <a:lnTo>
                  <a:pt x="112229" y="205605"/>
                </a:lnTo>
                <a:lnTo>
                  <a:pt x="124592" y="205788"/>
                </a:lnTo>
                <a:lnTo>
                  <a:pt x="136958" y="204877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80" name="object 328"/>
          <p:cNvSpPr>
            <a:spLocks/>
          </p:cNvSpPr>
          <p:nvPr/>
        </p:nvSpPr>
        <p:spPr bwMode="auto">
          <a:xfrm>
            <a:off x="7943850" y="2511425"/>
            <a:ext cx="239713" cy="206375"/>
          </a:xfrm>
          <a:custGeom>
            <a:avLst/>
            <a:gdLst>
              <a:gd name="T0" fmla="*/ 137606 w 239336"/>
              <a:gd name="T1" fmla="*/ 206635 h 205788"/>
              <a:gd name="T2" fmla="*/ 149930 w 239336"/>
              <a:gd name="T3" fmla="*/ 204594 h 205788"/>
              <a:gd name="T4" fmla="*/ 162051 w 239336"/>
              <a:gd name="T5" fmla="*/ 201412 h 205788"/>
              <a:gd name="T6" fmla="*/ 173868 w 239336"/>
              <a:gd name="T7" fmla="*/ 197069 h 205788"/>
              <a:gd name="T8" fmla="*/ 185275 w 239336"/>
              <a:gd name="T9" fmla="*/ 191547 h 205788"/>
              <a:gd name="T10" fmla="*/ 196822 w 239336"/>
              <a:gd name="T11" fmla="*/ 184117 h 205788"/>
              <a:gd name="T12" fmla="*/ 206846 w 239336"/>
              <a:gd name="T13" fmla="*/ 175963 h 205788"/>
              <a:gd name="T14" fmla="*/ 215620 w 239336"/>
              <a:gd name="T15" fmla="*/ 167026 h 205788"/>
              <a:gd name="T16" fmla="*/ 223114 w 239336"/>
              <a:gd name="T17" fmla="*/ 157413 h 205788"/>
              <a:gd name="T18" fmla="*/ 229302 w 239336"/>
              <a:gd name="T19" fmla="*/ 147231 h 205788"/>
              <a:gd name="T20" fmla="*/ 234158 w 239336"/>
              <a:gd name="T21" fmla="*/ 136584 h 205788"/>
              <a:gd name="T22" fmla="*/ 237657 w 239336"/>
              <a:gd name="T23" fmla="*/ 125584 h 205788"/>
              <a:gd name="T24" fmla="*/ 239768 w 239336"/>
              <a:gd name="T25" fmla="*/ 114334 h 205788"/>
              <a:gd name="T26" fmla="*/ 240469 w 239336"/>
              <a:gd name="T27" fmla="*/ 102944 h 205788"/>
              <a:gd name="T28" fmla="*/ 240386 w 239336"/>
              <a:gd name="T29" fmla="*/ 101668 h 205788"/>
              <a:gd name="T30" fmla="*/ 229677 w 239336"/>
              <a:gd name="T31" fmla="*/ 88174 h 205788"/>
              <a:gd name="T32" fmla="*/ 219290 w 239336"/>
              <a:gd name="T33" fmla="*/ 78933 h 205788"/>
              <a:gd name="T34" fmla="*/ 207506 w 239336"/>
              <a:gd name="T35" fmla="*/ 71019 h 205788"/>
              <a:gd name="T36" fmla="*/ 194509 w 239336"/>
              <a:gd name="T37" fmla="*/ 64593 h 205788"/>
              <a:gd name="T38" fmla="*/ 180477 w 239336"/>
              <a:gd name="T39" fmla="*/ 59807 h 205788"/>
              <a:gd name="T40" fmla="*/ 165593 w 239336"/>
              <a:gd name="T41" fmla="*/ 56822 h 205788"/>
              <a:gd name="T42" fmla="*/ 150039 w 239336"/>
              <a:gd name="T43" fmla="*/ 55791 h 205788"/>
              <a:gd name="T44" fmla="*/ 137752 w 239336"/>
              <a:gd name="T45" fmla="*/ 56433 h 205788"/>
              <a:gd name="T46" fmla="*/ 122709 w 239336"/>
              <a:gd name="T47" fmla="*/ 59014 h 205788"/>
              <a:gd name="T48" fmla="*/ 108481 w 239336"/>
              <a:gd name="T49" fmla="*/ 63428 h 205788"/>
              <a:gd name="T50" fmla="*/ 95247 w 239336"/>
              <a:gd name="T51" fmla="*/ 69519 h 205788"/>
              <a:gd name="T52" fmla="*/ 83190 w 239336"/>
              <a:gd name="T53" fmla="*/ 77127 h 205788"/>
              <a:gd name="T54" fmla="*/ 72490 w 239336"/>
              <a:gd name="T55" fmla="*/ 86099 h 205788"/>
              <a:gd name="T56" fmla="*/ 63328 w 239336"/>
              <a:gd name="T57" fmla="*/ 96275 h 205788"/>
              <a:gd name="T58" fmla="*/ 55888 w 239336"/>
              <a:gd name="T59" fmla="*/ 107501 h 205788"/>
              <a:gd name="T60" fmla="*/ 50348 w 239336"/>
              <a:gd name="T61" fmla="*/ 119616 h 205788"/>
              <a:gd name="T62" fmla="*/ 46892 w 239336"/>
              <a:gd name="T63" fmla="*/ 132470 h 205788"/>
              <a:gd name="T64" fmla="*/ 45699 w 239336"/>
              <a:gd name="T65" fmla="*/ 145900 h 205788"/>
              <a:gd name="T66" fmla="*/ 46442 w 239336"/>
              <a:gd name="T67" fmla="*/ 156742 h 205788"/>
              <a:gd name="T68" fmla="*/ 49432 w 239336"/>
              <a:gd name="T69" fmla="*/ 169917 h 205788"/>
              <a:gd name="T70" fmla="*/ 54544 w 239336"/>
              <a:gd name="T71" fmla="*/ 182300 h 205788"/>
              <a:gd name="T72" fmla="*/ 61595 w 239336"/>
              <a:gd name="T73" fmla="*/ 193749 h 205788"/>
              <a:gd name="T74" fmla="*/ 76539 w 239336"/>
              <a:gd name="T75" fmla="*/ 200389 h 205788"/>
              <a:gd name="T76" fmla="*/ 88336 w 239336"/>
              <a:gd name="T77" fmla="*/ 203768 h 205788"/>
              <a:gd name="T78" fmla="*/ 100443 w 239336"/>
              <a:gd name="T79" fmla="*/ 206102 h 205788"/>
              <a:gd name="T80" fmla="*/ 112760 w 239336"/>
              <a:gd name="T81" fmla="*/ 207369 h 205788"/>
              <a:gd name="T82" fmla="*/ 125182 w 239336"/>
              <a:gd name="T83" fmla="*/ 207554 h 205788"/>
              <a:gd name="T84" fmla="*/ 137606 w 239336"/>
              <a:gd name="T85" fmla="*/ 206635 h 20578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39336" h="205788">
                <a:moveTo>
                  <a:pt x="136958" y="204877"/>
                </a:moveTo>
                <a:lnTo>
                  <a:pt x="149224" y="202853"/>
                </a:lnTo>
                <a:lnTo>
                  <a:pt x="161288" y="199698"/>
                </a:lnTo>
                <a:lnTo>
                  <a:pt x="173049" y="195392"/>
                </a:lnTo>
                <a:lnTo>
                  <a:pt x="184403" y="189917"/>
                </a:lnTo>
                <a:lnTo>
                  <a:pt x="195894" y="182550"/>
                </a:lnTo>
                <a:lnTo>
                  <a:pt x="205872" y="174466"/>
                </a:lnTo>
                <a:lnTo>
                  <a:pt x="214604" y="165605"/>
                </a:lnTo>
                <a:lnTo>
                  <a:pt x="222063" y="156074"/>
                </a:lnTo>
                <a:lnTo>
                  <a:pt x="228222" y="145978"/>
                </a:lnTo>
                <a:lnTo>
                  <a:pt x="233055" y="135423"/>
                </a:lnTo>
                <a:lnTo>
                  <a:pt x="236537" y="124516"/>
                </a:lnTo>
                <a:lnTo>
                  <a:pt x="238639" y="113362"/>
                </a:lnTo>
                <a:lnTo>
                  <a:pt x="239336" y="102068"/>
                </a:lnTo>
                <a:lnTo>
                  <a:pt x="239254" y="100803"/>
                </a:lnTo>
                <a:lnTo>
                  <a:pt x="228595" y="87424"/>
                </a:lnTo>
                <a:lnTo>
                  <a:pt x="218257" y="78261"/>
                </a:lnTo>
                <a:lnTo>
                  <a:pt x="206529" y="70415"/>
                </a:lnTo>
                <a:lnTo>
                  <a:pt x="193593" y="64043"/>
                </a:lnTo>
                <a:lnTo>
                  <a:pt x="179627" y="59298"/>
                </a:lnTo>
                <a:lnTo>
                  <a:pt x="164813" y="56338"/>
                </a:lnTo>
                <a:lnTo>
                  <a:pt x="149332" y="55316"/>
                </a:lnTo>
                <a:lnTo>
                  <a:pt x="137103" y="55952"/>
                </a:lnTo>
                <a:lnTo>
                  <a:pt x="122131" y="58512"/>
                </a:lnTo>
                <a:lnTo>
                  <a:pt x="107970" y="62889"/>
                </a:lnTo>
                <a:lnTo>
                  <a:pt x="94798" y="68927"/>
                </a:lnTo>
                <a:lnTo>
                  <a:pt x="82798" y="76471"/>
                </a:lnTo>
                <a:lnTo>
                  <a:pt x="72148" y="85366"/>
                </a:lnTo>
                <a:lnTo>
                  <a:pt x="63030" y="95456"/>
                </a:lnTo>
                <a:lnTo>
                  <a:pt x="55624" y="106586"/>
                </a:lnTo>
                <a:lnTo>
                  <a:pt x="50111" y="118599"/>
                </a:lnTo>
                <a:lnTo>
                  <a:pt x="46670" y="131342"/>
                </a:lnTo>
                <a:lnTo>
                  <a:pt x="45483" y="144658"/>
                </a:lnTo>
                <a:lnTo>
                  <a:pt x="46223" y="155408"/>
                </a:lnTo>
                <a:lnTo>
                  <a:pt x="49199" y="168471"/>
                </a:lnTo>
                <a:lnTo>
                  <a:pt x="54286" y="180748"/>
                </a:lnTo>
                <a:lnTo>
                  <a:pt x="61304" y="192100"/>
                </a:lnTo>
                <a:lnTo>
                  <a:pt x="76179" y="198684"/>
                </a:lnTo>
                <a:lnTo>
                  <a:pt x="87920" y="202034"/>
                </a:lnTo>
                <a:lnTo>
                  <a:pt x="99970" y="204348"/>
                </a:lnTo>
                <a:lnTo>
                  <a:pt x="112229" y="205605"/>
                </a:lnTo>
                <a:lnTo>
                  <a:pt x="124592" y="205788"/>
                </a:lnTo>
                <a:lnTo>
                  <a:pt x="136958" y="204877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81" name="object 329"/>
          <p:cNvSpPr>
            <a:spLocks/>
          </p:cNvSpPr>
          <p:nvPr/>
        </p:nvSpPr>
        <p:spPr bwMode="auto">
          <a:xfrm>
            <a:off x="7943850" y="2511425"/>
            <a:ext cx="239713" cy="206375"/>
          </a:xfrm>
          <a:custGeom>
            <a:avLst/>
            <a:gdLst>
              <a:gd name="T0" fmla="*/ 137606 w 239336"/>
              <a:gd name="T1" fmla="*/ 206635 h 205788"/>
              <a:gd name="T2" fmla="*/ 149930 w 239336"/>
              <a:gd name="T3" fmla="*/ 204594 h 205788"/>
              <a:gd name="T4" fmla="*/ 162051 w 239336"/>
              <a:gd name="T5" fmla="*/ 201412 h 205788"/>
              <a:gd name="T6" fmla="*/ 173868 w 239336"/>
              <a:gd name="T7" fmla="*/ 197069 h 205788"/>
              <a:gd name="T8" fmla="*/ 185275 w 239336"/>
              <a:gd name="T9" fmla="*/ 191547 h 205788"/>
              <a:gd name="T10" fmla="*/ 196822 w 239336"/>
              <a:gd name="T11" fmla="*/ 184117 h 205788"/>
              <a:gd name="T12" fmla="*/ 206846 w 239336"/>
              <a:gd name="T13" fmla="*/ 175963 h 205788"/>
              <a:gd name="T14" fmla="*/ 215620 w 239336"/>
              <a:gd name="T15" fmla="*/ 167026 h 205788"/>
              <a:gd name="T16" fmla="*/ 223114 w 239336"/>
              <a:gd name="T17" fmla="*/ 157413 h 205788"/>
              <a:gd name="T18" fmla="*/ 229302 w 239336"/>
              <a:gd name="T19" fmla="*/ 147231 h 205788"/>
              <a:gd name="T20" fmla="*/ 234158 w 239336"/>
              <a:gd name="T21" fmla="*/ 136584 h 205788"/>
              <a:gd name="T22" fmla="*/ 237657 w 239336"/>
              <a:gd name="T23" fmla="*/ 125584 h 205788"/>
              <a:gd name="T24" fmla="*/ 239768 w 239336"/>
              <a:gd name="T25" fmla="*/ 114334 h 205788"/>
              <a:gd name="T26" fmla="*/ 240469 w 239336"/>
              <a:gd name="T27" fmla="*/ 102944 h 205788"/>
              <a:gd name="T28" fmla="*/ 240386 w 239336"/>
              <a:gd name="T29" fmla="*/ 101668 h 205788"/>
              <a:gd name="T30" fmla="*/ 229677 w 239336"/>
              <a:gd name="T31" fmla="*/ 88174 h 205788"/>
              <a:gd name="T32" fmla="*/ 219290 w 239336"/>
              <a:gd name="T33" fmla="*/ 78933 h 205788"/>
              <a:gd name="T34" fmla="*/ 207506 w 239336"/>
              <a:gd name="T35" fmla="*/ 71019 h 205788"/>
              <a:gd name="T36" fmla="*/ 194509 w 239336"/>
              <a:gd name="T37" fmla="*/ 64593 h 205788"/>
              <a:gd name="T38" fmla="*/ 180477 w 239336"/>
              <a:gd name="T39" fmla="*/ 59807 h 205788"/>
              <a:gd name="T40" fmla="*/ 165593 w 239336"/>
              <a:gd name="T41" fmla="*/ 56822 h 205788"/>
              <a:gd name="T42" fmla="*/ 150039 w 239336"/>
              <a:gd name="T43" fmla="*/ 55791 h 205788"/>
              <a:gd name="T44" fmla="*/ 137752 w 239336"/>
              <a:gd name="T45" fmla="*/ 56433 h 205788"/>
              <a:gd name="T46" fmla="*/ 122709 w 239336"/>
              <a:gd name="T47" fmla="*/ 59014 h 205788"/>
              <a:gd name="T48" fmla="*/ 108481 w 239336"/>
              <a:gd name="T49" fmla="*/ 63428 h 205788"/>
              <a:gd name="T50" fmla="*/ 95247 w 239336"/>
              <a:gd name="T51" fmla="*/ 69519 h 205788"/>
              <a:gd name="T52" fmla="*/ 83190 w 239336"/>
              <a:gd name="T53" fmla="*/ 77127 h 205788"/>
              <a:gd name="T54" fmla="*/ 72490 w 239336"/>
              <a:gd name="T55" fmla="*/ 86099 h 205788"/>
              <a:gd name="T56" fmla="*/ 63328 w 239336"/>
              <a:gd name="T57" fmla="*/ 96275 h 205788"/>
              <a:gd name="T58" fmla="*/ 55888 w 239336"/>
              <a:gd name="T59" fmla="*/ 107501 h 205788"/>
              <a:gd name="T60" fmla="*/ 50348 w 239336"/>
              <a:gd name="T61" fmla="*/ 119616 h 205788"/>
              <a:gd name="T62" fmla="*/ 46892 w 239336"/>
              <a:gd name="T63" fmla="*/ 132470 h 205788"/>
              <a:gd name="T64" fmla="*/ 45699 w 239336"/>
              <a:gd name="T65" fmla="*/ 145900 h 205788"/>
              <a:gd name="T66" fmla="*/ 46442 w 239336"/>
              <a:gd name="T67" fmla="*/ 156742 h 205788"/>
              <a:gd name="T68" fmla="*/ 49432 w 239336"/>
              <a:gd name="T69" fmla="*/ 169917 h 205788"/>
              <a:gd name="T70" fmla="*/ 54544 w 239336"/>
              <a:gd name="T71" fmla="*/ 182300 h 205788"/>
              <a:gd name="T72" fmla="*/ 61595 w 239336"/>
              <a:gd name="T73" fmla="*/ 193749 h 205788"/>
              <a:gd name="T74" fmla="*/ 76539 w 239336"/>
              <a:gd name="T75" fmla="*/ 200389 h 205788"/>
              <a:gd name="T76" fmla="*/ 88336 w 239336"/>
              <a:gd name="T77" fmla="*/ 203768 h 205788"/>
              <a:gd name="T78" fmla="*/ 100443 w 239336"/>
              <a:gd name="T79" fmla="*/ 206102 h 205788"/>
              <a:gd name="T80" fmla="*/ 112760 w 239336"/>
              <a:gd name="T81" fmla="*/ 207369 h 205788"/>
              <a:gd name="T82" fmla="*/ 125182 w 239336"/>
              <a:gd name="T83" fmla="*/ 207554 h 205788"/>
              <a:gd name="T84" fmla="*/ 137606 w 239336"/>
              <a:gd name="T85" fmla="*/ 206635 h 20578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39336" h="205788">
                <a:moveTo>
                  <a:pt x="136958" y="204877"/>
                </a:moveTo>
                <a:lnTo>
                  <a:pt x="149224" y="202853"/>
                </a:lnTo>
                <a:lnTo>
                  <a:pt x="161288" y="199698"/>
                </a:lnTo>
                <a:lnTo>
                  <a:pt x="173049" y="195392"/>
                </a:lnTo>
                <a:lnTo>
                  <a:pt x="184403" y="189917"/>
                </a:lnTo>
                <a:lnTo>
                  <a:pt x="195894" y="182550"/>
                </a:lnTo>
                <a:lnTo>
                  <a:pt x="205872" y="174466"/>
                </a:lnTo>
                <a:lnTo>
                  <a:pt x="214604" y="165605"/>
                </a:lnTo>
                <a:lnTo>
                  <a:pt x="222063" y="156074"/>
                </a:lnTo>
                <a:lnTo>
                  <a:pt x="228222" y="145978"/>
                </a:lnTo>
                <a:lnTo>
                  <a:pt x="233055" y="135423"/>
                </a:lnTo>
                <a:lnTo>
                  <a:pt x="236537" y="124516"/>
                </a:lnTo>
                <a:lnTo>
                  <a:pt x="238639" y="113362"/>
                </a:lnTo>
                <a:lnTo>
                  <a:pt x="239336" y="102068"/>
                </a:lnTo>
                <a:lnTo>
                  <a:pt x="239254" y="100803"/>
                </a:lnTo>
                <a:lnTo>
                  <a:pt x="228595" y="87424"/>
                </a:lnTo>
                <a:lnTo>
                  <a:pt x="218257" y="78261"/>
                </a:lnTo>
                <a:lnTo>
                  <a:pt x="206529" y="70415"/>
                </a:lnTo>
                <a:lnTo>
                  <a:pt x="193593" y="64043"/>
                </a:lnTo>
                <a:lnTo>
                  <a:pt x="179627" y="59298"/>
                </a:lnTo>
                <a:lnTo>
                  <a:pt x="164813" y="56338"/>
                </a:lnTo>
                <a:lnTo>
                  <a:pt x="149332" y="55316"/>
                </a:lnTo>
                <a:lnTo>
                  <a:pt x="137103" y="55952"/>
                </a:lnTo>
                <a:lnTo>
                  <a:pt x="122131" y="58512"/>
                </a:lnTo>
                <a:lnTo>
                  <a:pt x="107970" y="62889"/>
                </a:lnTo>
                <a:lnTo>
                  <a:pt x="94798" y="68927"/>
                </a:lnTo>
                <a:lnTo>
                  <a:pt x="82798" y="76471"/>
                </a:lnTo>
                <a:lnTo>
                  <a:pt x="72148" y="85366"/>
                </a:lnTo>
                <a:lnTo>
                  <a:pt x="63030" y="95456"/>
                </a:lnTo>
                <a:lnTo>
                  <a:pt x="55624" y="106586"/>
                </a:lnTo>
                <a:lnTo>
                  <a:pt x="50111" y="118599"/>
                </a:lnTo>
                <a:lnTo>
                  <a:pt x="46670" y="131342"/>
                </a:lnTo>
                <a:lnTo>
                  <a:pt x="45483" y="144658"/>
                </a:lnTo>
                <a:lnTo>
                  <a:pt x="46223" y="155408"/>
                </a:lnTo>
                <a:lnTo>
                  <a:pt x="49199" y="168471"/>
                </a:lnTo>
                <a:lnTo>
                  <a:pt x="54286" y="180748"/>
                </a:lnTo>
                <a:lnTo>
                  <a:pt x="61304" y="192100"/>
                </a:lnTo>
                <a:lnTo>
                  <a:pt x="76179" y="198684"/>
                </a:lnTo>
                <a:lnTo>
                  <a:pt x="87920" y="202034"/>
                </a:lnTo>
                <a:lnTo>
                  <a:pt x="99970" y="204348"/>
                </a:lnTo>
                <a:lnTo>
                  <a:pt x="112229" y="205605"/>
                </a:lnTo>
                <a:lnTo>
                  <a:pt x="124592" y="205788"/>
                </a:lnTo>
                <a:lnTo>
                  <a:pt x="136958" y="204877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82" name="object 330"/>
          <p:cNvSpPr>
            <a:spLocks/>
          </p:cNvSpPr>
          <p:nvPr/>
        </p:nvSpPr>
        <p:spPr bwMode="auto">
          <a:xfrm>
            <a:off x="7975600" y="2546350"/>
            <a:ext cx="158750" cy="136525"/>
          </a:xfrm>
          <a:custGeom>
            <a:avLst/>
            <a:gdLst>
              <a:gd name="T0" fmla="*/ 85507 w 159587"/>
              <a:gd name="T1" fmla="*/ 136795 h 136371"/>
              <a:gd name="T2" fmla="*/ 97622 w 159587"/>
              <a:gd name="T3" fmla="*/ 135110 h 136371"/>
              <a:gd name="T4" fmla="*/ 109398 w 159587"/>
              <a:gd name="T5" fmla="*/ 131738 h 136371"/>
              <a:gd name="T6" fmla="*/ 120601 w 159587"/>
              <a:gd name="T7" fmla="*/ 126634 h 136371"/>
              <a:gd name="T8" fmla="*/ 125581 w 159587"/>
              <a:gd name="T9" fmla="*/ 123589 h 136371"/>
              <a:gd name="T10" fmla="*/ 135700 w 159587"/>
              <a:gd name="T11" fmla="*/ 115644 h 136371"/>
              <a:gd name="T12" fmla="*/ 143946 w 159587"/>
              <a:gd name="T13" fmla="*/ 106557 h 136371"/>
              <a:gd name="T14" fmla="*/ 150266 w 159587"/>
              <a:gd name="T15" fmla="*/ 96567 h 136371"/>
              <a:gd name="T16" fmla="*/ 154601 w 159587"/>
              <a:gd name="T17" fmla="*/ 85914 h 136371"/>
              <a:gd name="T18" fmla="*/ 156894 w 159587"/>
              <a:gd name="T19" fmla="*/ 74839 h 136371"/>
              <a:gd name="T20" fmla="*/ 157089 w 159587"/>
              <a:gd name="T21" fmla="*/ 63587 h 136371"/>
              <a:gd name="T22" fmla="*/ 155128 w 159587"/>
              <a:gd name="T23" fmla="*/ 52393 h 136371"/>
              <a:gd name="T24" fmla="*/ 150955 w 159587"/>
              <a:gd name="T25" fmla="*/ 41502 h 136371"/>
              <a:gd name="T26" fmla="*/ 144512 w 159587"/>
              <a:gd name="T27" fmla="*/ 31152 h 136371"/>
              <a:gd name="T28" fmla="*/ 137270 w 159587"/>
              <a:gd name="T29" fmla="*/ 22985 h 136371"/>
              <a:gd name="T30" fmla="*/ 131861 w 159587"/>
              <a:gd name="T31" fmla="*/ 21700 h 136371"/>
              <a:gd name="T32" fmla="*/ 116622 w 159587"/>
              <a:gd name="T33" fmla="*/ 20676 h 136371"/>
              <a:gd name="T34" fmla="*/ 104585 w 159587"/>
              <a:gd name="T35" fmla="*/ 21314 h 136371"/>
              <a:gd name="T36" fmla="*/ 89847 w 159587"/>
              <a:gd name="T37" fmla="*/ 23883 h 136371"/>
              <a:gd name="T38" fmla="*/ 75908 w 159587"/>
              <a:gd name="T39" fmla="*/ 28275 h 136371"/>
              <a:gd name="T40" fmla="*/ 62942 w 159587"/>
              <a:gd name="T41" fmla="*/ 34334 h 136371"/>
              <a:gd name="T42" fmla="*/ 51129 w 159587"/>
              <a:gd name="T43" fmla="*/ 41902 h 136371"/>
              <a:gd name="T44" fmla="*/ 40646 w 159587"/>
              <a:gd name="T45" fmla="*/ 50827 h 136371"/>
              <a:gd name="T46" fmla="*/ 31670 w 159587"/>
              <a:gd name="T47" fmla="*/ 60953 h 136371"/>
              <a:gd name="T48" fmla="*/ 24381 w 159587"/>
              <a:gd name="T49" fmla="*/ 72119 h 136371"/>
              <a:gd name="T50" fmla="*/ 18954 w 159587"/>
              <a:gd name="T51" fmla="*/ 84175 h 136371"/>
              <a:gd name="T52" fmla="*/ 15567 w 159587"/>
              <a:gd name="T53" fmla="*/ 96959 h 136371"/>
              <a:gd name="T54" fmla="*/ 14532 w 159587"/>
              <a:gd name="T55" fmla="*/ 108798 h 136371"/>
              <a:gd name="T56" fmla="*/ 19010 w 159587"/>
              <a:gd name="T57" fmla="*/ 113832 h 136371"/>
              <a:gd name="T58" fmla="*/ 28172 w 159587"/>
              <a:gd name="T59" fmla="*/ 121383 h 136371"/>
              <a:gd name="T60" fmla="*/ 38417 w 159587"/>
              <a:gd name="T61" fmla="*/ 127500 h 136371"/>
              <a:gd name="T62" fmla="*/ 49512 w 159587"/>
              <a:gd name="T63" fmla="*/ 132143 h 136371"/>
              <a:gd name="T64" fmla="*/ 61216 w 159587"/>
              <a:gd name="T65" fmla="*/ 135268 h 136371"/>
              <a:gd name="T66" fmla="*/ 73294 w 159587"/>
              <a:gd name="T67" fmla="*/ 136833 h 136371"/>
              <a:gd name="T68" fmla="*/ 85507 w 159587"/>
              <a:gd name="T69" fmla="*/ 136795 h 13637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59587" h="136371">
                <a:moveTo>
                  <a:pt x="86867" y="136333"/>
                </a:moveTo>
                <a:lnTo>
                  <a:pt x="99174" y="134654"/>
                </a:lnTo>
                <a:lnTo>
                  <a:pt x="111138" y="131293"/>
                </a:lnTo>
                <a:lnTo>
                  <a:pt x="122519" y="126205"/>
                </a:lnTo>
                <a:lnTo>
                  <a:pt x="127578" y="123172"/>
                </a:lnTo>
                <a:lnTo>
                  <a:pt x="137857" y="115254"/>
                </a:lnTo>
                <a:lnTo>
                  <a:pt x="146235" y="106197"/>
                </a:lnTo>
                <a:lnTo>
                  <a:pt x="152655" y="96240"/>
                </a:lnTo>
                <a:lnTo>
                  <a:pt x="157059" y="85623"/>
                </a:lnTo>
                <a:lnTo>
                  <a:pt x="159389" y="74587"/>
                </a:lnTo>
                <a:lnTo>
                  <a:pt x="159587" y="63371"/>
                </a:lnTo>
                <a:lnTo>
                  <a:pt x="157595" y="52216"/>
                </a:lnTo>
                <a:lnTo>
                  <a:pt x="153355" y="41361"/>
                </a:lnTo>
                <a:lnTo>
                  <a:pt x="146810" y="31047"/>
                </a:lnTo>
                <a:lnTo>
                  <a:pt x="139453" y="22907"/>
                </a:lnTo>
                <a:lnTo>
                  <a:pt x="133958" y="21628"/>
                </a:lnTo>
                <a:lnTo>
                  <a:pt x="118476" y="20607"/>
                </a:lnTo>
                <a:lnTo>
                  <a:pt x="106247" y="21242"/>
                </a:lnTo>
                <a:lnTo>
                  <a:pt x="91276" y="23802"/>
                </a:lnTo>
                <a:lnTo>
                  <a:pt x="77114" y="28179"/>
                </a:lnTo>
                <a:lnTo>
                  <a:pt x="63943" y="34217"/>
                </a:lnTo>
                <a:lnTo>
                  <a:pt x="51942" y="41761"/>
                </a:lnTo>
                <a:lnTo>
                  <a:pt x="41292" y="50656"/>
                </a:lnTo>
                <a:lnTo>
                  <a:pt x="32174" y="60746"/>
                </a:lnTo>
                <a:lnTo>
                  <a:pt x="24769" y="71876"/>
                </a:lnTo>
                <a:lnTo>
                  <a:pt x="19255" y="83890"/>
                </a:lnTo>
                <a:lnTo>
                  <a:pt x="15815" y="96632"/>
                </a:lnTo>
                <a:lnTo>
                  <a:pt x="14763" y="108430"/>
                </a:lnTo>
                <a:lnTo>
                  <a:pt x="19312" y="113448"/>
                </a:lnTo>
                <a:lnTo>
                  <a:pt x="28620" y="120972"/>
                </a:lnTo>
                <a:lnTo>
                  <a:pt x="39029" y="127069"/>
                </a:lnTo>
                <a:lnTo>
                  <a:pt x="50299" y="131696"/>
                </a:lnTo>
                <a:lnTo>
                  <a:pt x="62189" y="134811"/>
                </a:lnTo>
                <a:lnTo>
                  <a:pt x="74459" y="136371"/>
                </a:lnTo>
                <a:lnTo>
                  <a:pt x="86867" y="136333"/>
                </a:lnTo>
                <a:close/>
              </a:path>
            </a:pathLst>
          </a:custGeom>
          <a:solidFill>
            <a:srgbClr val="6CB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83" name="object 331"/>
          <p:cNvSpPr>
            <a:spLocks/>
          </p:cNvSpPr>
          <p:nvPr/>
        </p:nvSpPr>
        <p:spPr bwMode="auto">
          <a:xfrm>
            <a:off x="8023225" y="2573338"/>
            <a:ext cx="80963" cy="68262"/>
          </a:xfrm>
          <a:custGeom>
            <a:avLst/>
            <a:gdLst>
              <a:gd name="T0" fmla="*/ 51543 w 80023"/>
              <a:gd name="T1" fmla="*/ 67387 h 68181"/>
              <a:gd name="T2" fmla="*/ 63792 w 80023"/>
              <a:gd name="T3" fmla="*/ 62891 h 68181"/>
              <a:gd name="T4" fmla="*/ 71726 w 80023"/>
              <a:gd name="T5" fmla="*/ 57440 h 68181"/>
              <a:gd name="T6" fmla="*/ 79390 w 80023"/>
              <a:gd name="T7" fmla="*/ 48015 h 68181"/>
              <a:gd name="T8" fmla="*/ 82876 w 80023"/>
              <a:gd name="T9" fmla="*/ 37248 h 68181"/>
              <a:gd name="T10" fmla="*/ 81942 w 80023"/>
              <a:gd name="T11" fmla="*/ 26008 h 68181"/>
              <a:gd name="T12" fmla="*/ 76351 w 80023"/>
              <a:gd name="T13" fmla="*/ 15158 h 68181"/>
              <a:gd name="T14" fmla="*/ 68136 w 80023"/>
              <a:gd name="T15" fmla="*/ 7802 h 68181"/>
              <a:gd name="T16" fmla="*/ 57007 w 80023"/>
              <a:gd name="T17" fmla="*/ 2431 h 68181"/>
              <a:gd name="T18" fmla="*/ 44513 w 80023"/>
              <a:gd name="T19" fmla="*/ 0 h 68181"/>
              <a:gd name="T20" fmla="*/ 33308 w 80023"/>
              <a:gd name="T21" fmla="*/ 594 h 68181"/>
              <a:gd name="T22" fmla="*/ 29329 w 80023"/>
              <a:gd name="T23" fmla="*/ 1785 h 68181"/>
              <a:gd name="T24" fmla="*/ 15687 w 80023"/>
              <a:gd name="T25" fmla="*/ 7844 h 68181"/>
              <a:gd name="T26" fmla="*/ 10519 w 80023"/>
              <a:gd name="T27" fmla="*/ 10993 h 68181"/>
              <a:gd name="T28" fmla="*/ 3485 w 80023"/>
              <a:gd name="T29" fmla="*/ 19860 h 68181"/>
              <a:gd name="T30" fmla="*/ 0 w 80023"/>
              <a:gd name="T31" fmla="*/ 30821 h 68181"/>
              <a:gd name="T32" fmla="*/ 931 w 80023"/>
              <a:gd name="T33" fmla="*/ 42027 h 68181"/>
              <a:gd name="T34" fmla="*/ 6518 w 80023"/>
              <a:gd name="T35" fmla="*/ 52413 h 68181"/>
              <a:gd name="T36" fmla="*/ 15462 w 80023"/>
              <a:gd name="T37" fmla="*/ 60792 h 68181"/>
              <a:gd name="T38" fmla="*/ 26511 w 80023"/>
              <a:gd name="T39" fmla="*/ 66170 h 68181"/>
              <a:gd name="T40" fmla="*/ 38828 w 80023"/>
              <a:gd name="T41" fmla="*/ 68424 h 68181"/>
              <a:gd name="T42" fmla="*/ 51543 w 80023"/>
              <a:gd name="T43" fmla="*/ 67387 h 681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0023" h="68181">
                <a:moveTo>
                  <a:pt x="49769" y="67147"/>
                </a:moveTo>
                <a:lnTo>
                  <a:pt x="61595" y="62667"/>
                </a:lnTo>
                <a:lnTo>
                  <a:pt x="69256" y="57236"/>
                </a:lnTo>
                <a:lnTo>
                  <a:pt x="76657" y="47844"/>
                </a:lnTo>
                <a:lnTo>
                  <a:pt x="80023" y="37116"/>
                </a:lnTo>
                <a:lnTo>
                  <a:pt x="79122" y="25915"/>
                </a:lnTo>
                <a:lnTo>
                  <a:pt x="73723" y="15104"/>
                </a:lnTo>
                <a:lnTo>
                  <a:pt x="65790" y="7775"/>
                </a:lnTo>
                <a:lnTo>
                  <a:pt x="55044" y="2422"/>
                </a:lnTo>
                <a:lnTo>
                  <a:pt x="42980" y="0"/>
                </a:lnTo>
                <a:lnTo>
                  <a:pt x="32161" y="591"/>
                </a:lnTo>
                <a:lnTo>
                  <a:pt x="28318" y="1779"/>
                </a:lnTo>
                <a:lnTo>
                  <a:pt x="15147" y="7817"/>
                </a:lnTo>
                <a:lnTo>
                  <a:pt x="10157" y="10954"/>
                </a:lnTo>
                <a:lnTo>
                  <a:pt x="3365" y="19788"/>
                </a:lnTo>
                <a:lnTo>
                  <a:pt x="0" y="30711"/>
                </a:lnTo>
                <a:lnTo>
                  <a:pt x="898" y="41877"/>
                </a:lnTo>
                <a:lnTo>
                  <a:pt x="6293" y="52227"/>
                </a:lnTo>
                <a:lnTo>
                  <a:pt x="14930" y="60576"/>
                </a:lnTo>
                <a:lnTo>
                  <a:pt x="25598" y="65935"/>
                </a:lnTo>
                <a:lnTo>
                  <a:pt x="37491" y="68181"/>
                </a:lnTo>
                <a:lnTo>
                  <a:pt x="49769" y="67147"/>
                </a:lnTo>
                <a:close/>
              </a:path>
            </a:pathLst>
          </a:cu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84" name="object 332"/>
          <p:cNvSpPr>
            <a:spLocks/>
          </p:cNvSpPr>
          <p:nvPr/>
        </p:nvSpPr>
        <p:spPr bwMode="auto">
          <a:xfrm>
            <a:off x="7724775" y="3173413"/>
            <a:ext cx="207963" cy="177800"/>
          </a:xfrm>
          <a:custGeom>
            <a:avLst/>
            <a:gdLst>
              <a:gd name="T0" fmla="*/ 118437 w 207696"/>
              <a:gd name="T1" fmla="*/ 177462 h 177523"/>
              <a:gd name="T2" fmla="*/ 126091 w 207696"/>
              <a:gd name="T3" fmla="*/ 176203 h 177523"/>
              <a:gd name="T4" fmla="*/ 133574 w 207696"/>
              <a:gd name="T5" fmla="*/ 174759 h 177523"/>
              <a:gd name="T6" fmla="*/ 140760 w 207696"/>
              <a:gd name="T7" fmla="*/ 172601 h 177523"/>
              <a:gd name="T8" fmla="*/ 147777 w 207696"/>
              <a:gd name="T9" fmla="*/ 170279 h 177523"/>
              <a:gd name="T10" fmla="*/ 154412 w 207696"/>
              <a:gd name="T11" fmla="*/ 167295 h 177523"/>
              <a:gd name="T12" fmla="*/ 160884 w 207696"/>
              <a:gd name="T13" fmla="*/ 164160 h 177523"/>
              <a:gd name="T14" fmla="*/ 166888 w 207696"/>
              <a:gd name="T15" fmla="*/ 160422 h 177523"/>
              <a:gd name="T16" fmla="*/ 172732 w 207696"/>
              <a:gd name="T17" fmla="*/ 156542 h 177523"/>
              <a:gd name="T18" fmla="*/ 183162 w 207696"/>
              <a:gd name="T19" fmla="*/ 147562 h 177523"/>
              <a:gd name="T20" fmla="*/ 192011 w 207696"/>
              <a:gd name="T21" fmla="*/ 137361 h 177523"/>
              <a:gd name="T22" fmla="*/ 199118 w 207696"/>
              <a:gd name="T23" fmla="*/ 126075 h 177523"/>
              <a:gd name="T24" fmla="*/ 204321 w 207696"/>
              <a:gd name="T25" fmla="*/ 113846 h 177523"/>
              <a:gd name="T26" fmla="*/ 207460 w 207696"/>
              <a:gd name="T27" fmla="*/ 100812 h 177523"/>
              <a:gd name="T28" fmla="*/ 208498 w 207696"/>
              <a:gd name="T29" fmla="*/ 88595 h 177523"/>
              <a:gd name="T30" fmla="*/ 207482 w 207696"/>
              <a:gd name="T31" fmla="*/ 76971 h 177523"/>
              <a:gd name="T32" fmla="*/ 204376 w 207696"/>
              <a:gd name="T33" fmla="*/ 64100 h 177523"/>
              <a:gd name="T34" fmla="*/ 199179 w 207696"/>
              <a:gd name="T35" fmla="*/ 51990 h 177523"/>
              <a:gd name="T36" fmla="*/ 192055 w 207696"/>
              <a:gd name="T37" fmla="*/ 40788 h 177523"/>
              <a:gd name="T38" fmla="*/ 183170 w 207696"/>
              <a:gd name="T39" fmla="*/ 30643 h 177523"/>
              <a:gd name="T40" fmla="*/ 172686 w 207696"/>
              <a:gd name="T41" fmla="*/ 21698 h 177523"/>
              <a:gd name="T42" fmla="*/ 166829 w 207696"/>
              <a:gd name="T43" fmla="*/ 17809 h 177523"/>
              <a:gd name="T44" fmla="*/ 160769 w 207696"/>
              <a:gd name="T45" fmla="*/ 14102 h 177523"/>
              <a:gd name="T46" fmla="*/ 154273 w 207696"/>
              <a:gd name="T47" fmla="*/ 10952 h 177523"/>
              <a:gd name="T48" fmla="*/ 147580 w 207696"/>
              <a:gd name="T49" fmla="*/ 7999 h 177523"/>
              <a:gd name="T50" fmla="*/ 140529 w 207696"/>
              <a:gd name="T51" fmla="*/ 5663 h 177523"/>
              <a:gd name="T52" fmla="*/ 133287 w 207696"/>
              <a:gd name="T53" fmla="*/ 3543 h 177523"/>
              <a:gd name="T54" fmla="*/ 125760 w 207696"/>
              <a:gd name="T55" fmla="*/ 2086 h 177523"/>
              <a:gd name="T56" fmla="*/ 118049 w 207696"/>
              <a:gd name="T57" fmla="*/ 872 h 177523"/>
              <a:gd name="T58" fmla="*/ 104249 w 207696"/>
              <a:gd name="T59" fmla="*/ 0 h 177523"/>
              <a:gd name="T60" fmla="*/ 90717 w 207696"/>
              <a:gd name="T61" fmla="*/ 872 h 177523"/>
              <a:gd name="T62" fmla="*/ 83119 w 207696"/>
              <a:gd name="T63" fmla="*/ 2085 h 177523"/>
              <a:gd name="T64" fmla="*/ 75687 w 207696"/>
              <a:gd name="T65" fmla="*/ 3543 h 177523"/>
              <a:gd name="T66" fmla="*/ 68504 w 207696"/>
              <a:gd name="T67" fmla="*/ 5662 h 177523"/>
              <a:gd name="T68" fmla="*/ 61496 w 207696"/>
              <a:gd name="T69" fmla="*/ 7999 h 177523"/>
              <a:gd name="T70" fmla="*/ 54818 w 207696"/>
              <a:gd name="T71" fmla="*/ 10950 h 177523"/>
              <a:gd name="T72" fmla="*/ 48325 w 207696"/>
              <a:gd name="T73" fmla="*/ 14101 h 177523"/>
              <a:gd name="T74" fmla="*/ 42248 w 207696"/>
              <a:gd name="T75" fmla="*/ 17806 h 177523"/>
              <a:gd name="T76" fmla="*/ 36361 w 207696"/>
              <a:gd name="T77" fmla="*/ 21697 h 177523"/>
              <a:gd name="T78" fmla="*/ 25784 w 207696"/>
              <a:gd name="T79" fmla="*/ 30641 h 177523"/>
              <a:gd name="T80" fmla="*/ 16781 w 207696"/>
              <a:gd name="T81" fmla="*/ 40785 h 177523"/>
              <a:gd name="T82" fmla="*/ 9533 w 207696"/>
              <a:gd name="T83" fmla="*/ 51986 h 177523"/>
              <a:gd name="T84" fmla="*/ 4225 w 207696"/>
              <a:gd name="T85" fmla="*/ 64096 h 177523"/>
              <a:gd name="T86" fmla="*/ 1042 w 207696"/>
              <a:gd name="T87" fmla="*/ 76967 h 177523"/>
              <a:gd name="T88" fmla="*/ 0 w 207696"/>
              <a:gd name="T89" fmla="*/ 88595 h 177523"/>
              <a:gd name="T90" fmla="*/ 1065 w 207696"/>
              <a:gd name="T91" fmla="*/ 100815 h 177523"/>
              <a:gd name="T92" fmla="*/ 4280 w 207696"/>
              <a:gd name="T93" fmla="*/ 113849 h 177523"/>
              <a:gd name="T94" fmla="*/ 9595 w 207696"/>
              <a:gd name="T95" fmla="*/ 126078 h 177523"/>
              <a:gd name="T96" fmla="*/ 16828 w 207696"/>
              <a:gd name="T97" fmla="*/ 137363 h 177523"/>
              <a:gd name="T98" fmla="*/ 25793 w 207696"/>
              <a:gd name="T99" fmla="*/ 147564 h 177523"/>
              <a:gd name="T100" fmla="*/ 36316 w 207696"/>
              <a:gd name="T101" fmla="*/ 156544 h 177523"/>
              <a:gd name="T102" fmla="*/ 42188 w 207696"/>
              <a:gd name="T103" fmla="*/ 160425 h 177523"/>
              <a:gd name="T104" fmla="*/ 48211 w 207696"/>
              <a:gd name="T105" fmla="*/ 164161 h 177523"/>
              <a:gd name="T106" fmla="*/ 54679 w 207696"/>
              <a:gd name="T107" fmla="*/ 167297 h 177523"/>
              <a:gd name="T108" fmla="*/ 61300 w 207696"/>
              <a:gd name="T109" fmla="*/ 170279 h 177523"/>
              <a:gd name="T110" fmla="*/ 68275 w 207696"/>
              <a:gd name="T111" fmla="*/ 172602 h 177523"/>
              <a:gd name="T112" fmla="*/ 75404 w 207696"/>
              <a:gd name="T113" fmla="*/ 174759 h 177523"/>
              <a:gd name="T114" fmla="*/ 82792 w 207696"/>
              <a:gd name="T115" fmla="*/ 176203 h 177523"/>
              <a:gd name="T116" fmla="*/ 90339 w 207696"/>
              <a:gd name="T117" fmla="*/ 177462 h 177523"/>
              <a:gd name="T118" fmla="*/ 104249 w 207696"/>
              <a:gd name="T119" fmla="*/ 178355 h 177523"/>
              <a:gd name="T120" fmla="*/ 118437 w 207696"/>
              <a:gd name="T121" fmla="*/ 177462 h 17752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07696" h="177523">
                <a:moveTo>
                  <a:pt x="117981" y="176634"/>
                </a:moveTo>
                <a:lnTo>
                  <a:pt x="125606" y="175380"/>
                </a:lnTo>
                <a:lnTo>
                  <a:pt x="133061" y="173944"/>
                </a:lnTo>
                <a:lnTo>
                  <a:pt x="140219" y="171796"/>
                </a:lnTo>
                <a:lnTo>
                  <a:pt x="147209" y="169485"/>
                </a:lnTo>
                <a:lnTo>
                  <a:pt x="153818" y="166514"/>
                </a:lnTo>
                <a:lnTo>
                  <a:pt x="160265" y="163394"/>
                </a:lnTo>
                <a:lnTo>
                  <a:pt x="166246" y="159673"/>
                </a:lnTo>
                <a:lnTo>
                  <a:pt x="172068" y="155811"/>
                </a:lnTo>
                <a:lnTo>
                  <a:pt x="182457" y="146873"/>
                </a:lnTo>
                <a:lnTo>
                  <a:pt x="191272" y="136720"/>
                </a:lnTo>
                <a:lnTo>
                  <a:pt x="198352" y="125487"/>
                </a:lnTo>
                <a:lnTo>
                  <a:pt x="203535" y="113315"/>
                </a:lnTo>
                <a:lnTo>
                  <a:pt x="206662" y="100341"/>
                </a:lnTo>
                <a:lnTo>
                  <a:pt x="207696" y="88181"/>
                </a:lnTo>
                <a:lnTo>
                  <a:pt x="206684" y="76611"/>
                </a:lnTo>
                <a:lnTo>
                  <a:pt x="203590" y="63800"/>
                </a:lnTo>
                <a:lnTo>
                  <a:pt x="198413" y="51747"/>
                </a:lnTo>
                <a:lnTo>
                  <a:pt x="191316" y="40598"/>
                </a:lnTo>
                <a:lnTo>
                  <a:pt x="182465" y="30499"/>
                </a:lnTo>
                <a:lnTo>
                  <a:pt x="172022" y="21596"/>
                </a:lnTo>
                <a:lnTo>
                  <a:pt x="166187" y="17725"/>
                </a:lnTo>
                <a:lnTo>
                  <a:pt x="160151" y="14036"/>
                </a:lnTo>
                <a:lnTo>
                  <a:pt x="153679" y="10901"/>
                </a:lnTo>
                <a:lnTo>
                  <a:pt x="147013" y="7963"/>
                </a:lnTo>
                <a:lnTo>
                  <a:pt x="139989" y="5636"/>
                </a:lnTo>
                <a:lnTo>
                  <a:pt x="132774" y="3525"/>
                </a:lnTo>
                <a:lnTo>
                  <a:pt x="125277" y="2077"/>
                </a:lnTo>
                <a:lnTo>
                  <a:pt x="117595" y="869"/>
                </a:lnTo>
                <a:lnTo>
                  <a:pt x="103848" y="0"/>
                </a:lnTo>
                <a:lnTo>
                  <a:pt x="90369" y="869"/>
                </a:lnTo>
                <a:lnTo>
                  <a:pt x="82799" y="2076"/>
                </a:lnTo>
                <a:lnTo>
                  <a:pt x="75396" y="3525"/>
                </a:lnTo>
                <a:lnTo>
                  <a:pt x="68240" y="5635"/>
                </a:lnTo>
                <a:lnTo>
                  <a:pt x="61259" y="7963"/>
                </a:lnTo>
                <a:lnTo>
                  <a:pt x="54608" y="10899"/>
                </a:lnTo>
                <a:lnTo>
                  <a:pt x="48139" y="14035"/>
                </a:lnTo>
                <a:lnTo>
                  <a:pt x="42086" y="17722"/>
                </a:lnTo>
                <a:lnTo>
                  <a:pt x="36220" y="21595"/>
                </a:lnTo>
                <a:lnTo>
                  <a:pt x="25685" y="30497"/>
                </a:lnTo>
                <a:lnTo>
                  <a:pt x="16716" y="40595"/>
                </a:lnTo>
                <a:lnTo>
                  <a:pt x="9497" y="51743"/>
                </a:lnTo>
                <a:lnTo>
                  <a:pt x="4210" y="63796"/>
                </a:lnTo>
                <a:lnTo>
                  <a:pt x="1039" y="76607"/>
                </a:lnTo>
                <a:lnTo>
                  <a:pt x="0" y="88181"/>
                </a:lnTo>
                <a:lnTo>
                  <a:pt x="1062" y="100344"/>
                </a:lnTo>
                <a:lnTo>
                  <a:pt x="4265" y="113318"/>
                </a:lnTo>
                <a:lnTo>
                  <a:pt x="9559" y="125490"/>
                </a:lnTo>
                <a:lnTo>
                  <a:pt x="16762" y="136722"/>
                </a:lnTo>
                <a:lnTo>
                  <a:pt x="25694" y="146875"/>
                </a:lnTo>
                <a:lnTo>
                  <a:pt x="36175" y="155813"/>
                </a:lnTo>
                <a:lnTo>
                  <a:pt x="42026" y="159676"/>
                </a:lnTo>
                <a:lnTo>
                  <a:pt x="48025" y="163395"/>
                </a:lnTo>
                <a:lnTo>
                  <a:pt x="54469" y="166516"/>
                </a:lnTo>
                <a:lnTo>
                  <a:pt x="61064" y="169485"/>
                </a:lnTo>
                <a:lnTo>
                  <a:pt x="68012" y="171797"/>
                </a:lnTo>
                <a:lnTo>
                  <a:pt x="75113" y="173944"/>
                </a:lnTo>
                <a:lnTo>
                  <a:pt x="82474" y="175380"/>
                </a:lnTo>
                <a:lnTo>
                  <a:pt x="89991" y="176634"/>
                </a:lnTo>
                <a:lnTo>
                  <a:pt x="103848" y="177523"/>
                </a:lnTo>
                <a:lnTo>
                  <a:pt x="117981" y="176634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85" name="object 333"/>
          <p:cNvSpPr>
            <a:spLocks/>
          </p:cNvSpPr>
          <p:nvPr/>
        </p:nvSpPr>
        <p:spPr bwMode="auto">
          <a:xfrm>
            <a:off x="7666038" y="3114675"/>
            <a:ext cx="238125" cy="206375"/>
          </a:xfrm>
          <a:custGeom>
            <a:avLst/>
            <a:gdLst>
              <a:gd name="T0" fmla="*/ 134865 w 238974"/>
              <a:gd name="T1" fmla="*/ 206654 h 205791"/>
              <a:gd name="T2" fmla="*/ 147066 w 238974"/>
              <a:gd name="T3" fmla="*/ 204624 h 205791"/>
              <a:gd name="T4" fmla="*/ 159073 w 238974"/>
              <a:gd name="T5" fmla="*/ 201440 h 205791"/>
              <a:gd name="T6" fmla="*/ 170781 w 238974"/>
              <a:gd name="T7" fmla="*/ 197081 h 205791"/>
              <a:gd name="T8" fmla="*/ 182085 w 238974"/>
              <a:gd name="T9" fmla="*/ 191527 h 205791"/>
              <a:gd name="T10" fmla="*/ 193445 w 238974"/>
              <a:gd name="T11" fmla="*/ 184105 h 205791"/>
              <a:gd name="T12" fmla="*/ 203320 w 238974"/>
              <a:gd name="T13" fmla="*/ 175951 h 205791"/>
              <a:gd name="T14" fmla="*/ 211960 w 238974"/>
              <a:gd name="T15" fmla="*/ 167016 h 205791"/>
              <a:gd name="T16" fmla="*/ 219341 w 238974"/>
              <a:gd name="T17" fmla="*/ 157402 h 205791"/>
              <a:gd name="T18" fmla="*/ 225435 w 238974"/>
              <a:gd name="T19" fmla="*/ 147220 h 205791"/>
              <a:gd name="T20" fmla="*/ 230219 w 238974"/>
              <a:gd name="T21" fmla="*/ 136575 h 205791"/>
              <a:gd name="T22" fmla="*/ 233665 w 238974"/>
              <a:gd name="T23" fmla="*/ 125575 h 205791"/>
              <a:gd name="T24" fmla="*/ 235744 w 238974"/>
              <a:gd name="T25" fmla="*/ 114328 h 205791"/>
              <a:gd name="T26" fmla="*/ 236436 w 238974"/>
              <a:gd name="T27" fmla="*/ 102936 h 205791"/>
              <a:gd name="T28" fmla="*/ 235711 w 238974"/>
              <a:gd name="T29" fmla="*/ 91511 h 205791"/>
              <a:gd name="T30" fmla="*/ 234512 w 238974"/>
              <a:gd name="T31" fmla="*/ 85237 h 205791"/>
              <a:gd name="T32" fmla="*/ 219518 w 238974"/>
              <a:gd name="T33" fmla="*/ 74320 h 205791"/>
              <a:gd name="T34" fmla="*/ 206663 w 238974"/>
              <a:gd name="T35" fmla="*/ 67971 h 205791"/>
              <a:gd name="T36" fmla="*/ 192696 w 238974"/>
              <a:gd name="T37" fmla="*/ 63254 h 205791"/>
              <a:gd name="T38" fmla="*/ 177777 w 238974"/>
              <a:gd name="T39" fmla="*/ 60316 h 205791"/>
              <a:gd name="T40" fmla="*/ 162070 w 238974"/>
              <a:gd name="T41" fmla="*/ 59303 h 205791"/>
              <a:gd name="T42" fmla="*/ 150809 w 238974"/>
              <a:gd name="T43" fmla="*/ 59842 h 205791"/>
              <a:gd name="T44" fmla="*/ 135879 w 238974"/>
              <a:gd name="T45" fmla="*/ 62270 h 205791"/>
              <a:gd name="T46" fmla="*/ 121748 w 238974"/>
              <a:gd name="T47" fmla="*/ 66517 h 205791"/>
              <a:gd name="T48" fmla="*/ 108600 w 238974"/>
              <a:gd name="T49" fmla="*/ 72435 h 205791"/>
              <a:gd name="T50" fmla="*/ 96616 w 238974"/>
              <a:gd name="T51" fmla="*/ 79877 h 205791"/>
              <a:gd name="T52" fmla="*/ 85977 w 238974"/>
              <a:gd name="T53" fmla="*/ 88694 h 205791"/>
              <a:gd name="T54" fmla="*/ 76867 w 238974"/>
              <a:gd name="T55" fmla="*/ 98738 h 205791"/>
              <a:gd name="T56" fmla="*/ 69464 w 238974"/>
              <a:gd name="T57" fmla="*/ 109863 h 205791"/>
              <a:gd name="T58" fmla="*/ 63952 w 238974"/>
              <a:gd name="T59" fmla="*/ 121919 h 205791"/>
              <a:gd name="T60" fmla="*/ 60512 w 238974"/>
              <a:gd name="T61" fmla="*/ 134760 h 205791"/>
              <a:gd name="T62" fmla="*/ 59325 w 238974"/>
              <a:gd name="T63" fmla="*/ 148237 h 205791"/>
              <a:gd name="T64" fmla="*/ 60055 w 238974"/>
              <a:gd name="T65" fmla="*/ 159069 h 205791"/>
              <a:gd name="T66" fmla="*/ 62999 w 238974"/>
              <a:gd name="T67" fmla="*/ 172244 h 205791"/>
              <a:gd name="T68" fmla="*/ 68031 w 238974"/>
              <a:gd name="T69" fmla="*/ 184626 h 205791"/>
              <a:gd name="T70" fmla="*/ 74974 w 238974"/>
              <a:gd name="T71" fmla="*/ 196075 h 205791"/>
              <a:gd name="T72" fmla="*/ 79621 w 238974"/>
              <a:gd name="T73" fmla="*/ 201633 h 205791"/>
              <a:gd name="T74" fmla="*/ 86247 w 238974"/>
              <a:gd name="T75" fmla="*/ 203610 h 205791"/>
              <a:gd name="T76" fmla="*/ 98164 w 238974"/>
              <a:gd name="T77" fmla="*/ 206007 h 205791"/>
              <a:gd name="T78" fmla="*/ 110309 w 238974"/>
              <a:gd name="T79" fmla="*/ 207326 h 205791"/>
              <a:gd name="T80" fmla="*/ 122578 w 238974"/>
              <a:gd name="T81" fmla="*/ 207548 h 205791"/>
              <a:gd name="T82" fmla="*/ 134865 w 238974"/>
              <a:gd name="T83" fmla="*/ 206654 h 20579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38974" h="205791">
                <a:moveTo>
                  <a:pt x="136313" y="204905"/>
                </a:moveTo>
                <a:lnTo>
                  <a:pt x="148644" y="202892"/>
                </a:lnTo>
                <a:lnTo>
                  <a:pt x="160780" y="199735"/>
                </a:lnTo>
                <a:lnTo>
                  <a:pt x="172614" y="195412"/>
                </a:lnTo>
                <a:lnTo>
                  <a:pt x="184040" y="189906"/>
                </a:lnTo>
                <a:lnTo>
                  <a:pt x="195522" y="182546"/>
                </a:lnTo>
                <a:lnTo>
                  <a:pt x="205502" y="174462"/>
                </a:lnTo>
                <a:lnTo>
                  <a:pt x="214235" y="165602"/>
                </a:lnTo>
                <a:lnTo>
                  <a:pt x="221696" y="156070"/>
                </a:lnTo>
                <a:lnTo>
                  <a:pt x="227856" y="145974"/>
                </a:lnTo>
                <a:lnTo>
                  <a:pt x="232691" y="135420"/>
                </a:lnTo>
                <a:lnTo>
                  <a:pt x="236173" y="124513"/>
                </a:lnTo>
                <a:lnTo>
                  <a:pt x="238276" y="113359"/>
                </a:lnTo>
                <a:lnTo>
                  <a:pt x="238974" y="102065"/>
                </a:lnTo>
                <a:lnTo>
                  <a:pt x="238240" y="90737"/>
                </a:lnTo>
                <a:lnTo>
                  <a:pt x="237029" y="84515"/>
                </a:lnTo>
                <a:lnTo>
                  <a:pt x="221874" y="73691"/>
                </a:lnTo>
                <a:lnTo>
                  <a:pt x="208881" y="67396"/>
                </a:lnTo>
                <a:lnTo>
                  <a:pt x="194764" y="62719"/>
                </a:lnTo>
                <a:lnTo>
                  <a:pt x="179685" y="59805"/>
                </a:lnTo>
                <a:lnTo>
                  <a:pt x="163810" y="58801"/>
                </a:lnTo>
                <a:lnTo>
                  <a:pt x="152429" y="59336"/>
                </a:lnTo>
                <a:lnTo>
                  <a:pt x="137337" y="61743"/>
                </a:lnTo>
                <a:lnTo>
                  <a:pt x="123055" y="65954"/>
                </a:lnTo>
                <a:lnTo>
                  <a:pt x="109766" y="71822"/>
                </a:lnTo>
                <a:lnTo>
                  <a:pt x="97653" y="79201"/>
                </a:lnTo>
                <a:lnTo>
                  <a:pt x="86901" y="87943"/>
                </a:lnTo>
                <a:lnTo>
                  <a:pt x="77692" y="97902"/>
                </a:lnTo>
                <a:lnTo>
                  <a:pt x="70210" y="108933"/>
                </a:lnTo>
                <a:lnTo>
                  <a:pt x="64639" y="120887"/>
                </a:lnTo>
                <a:lnTo>
                  <a:pt x="61162" y="133620"/>
                </a:lnTo>
                <a:lnTo>
                  <a:pt x="59962" y="146983"/>
                </a:lnTo>
                <a:lnTo>
                  <a:pt x="60700" y="157722"/>
                </a:lnTo>
                <a:lnTo>
                  <a:pt x="63675" y="170786"/>
                </a:lnTo>
                <a:lnTo>
                  <a:pt x="68761" y="183063"/>
                </a:lnTo>
                <a:lnTo>
                  <a:pt x="75778" y="194415"/>
                </a:lnTo>
                <a:lnTo>
                  <a:pt x="80476" y="199926"/>
                </a:lnTo>
                <a:lnTo>
                  <a:pt x="87173" y="201886"/>
                </a:lnTo>
                <a:lnTo>
                  <a:pt x="99217" y="204263"/>
                </a:lnTo>
                <a:lnTo>
                  <a:pt x="111493" y="205571"/>
                </a:lnTo>
                <a:lnTo>
                  <a:pt x="123894" y="205791"/>
                </a:lnTo>
                <a:lnTo>
                  <a:pt x="136313" y="204905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86" name="object 334"/>
          <p:cNvSpPr>
            <a:spLocks/>
          </p:cNvSpPr>
          <p:nvPr/>
        </p:nvSpPr>
        <p:spPr bwMode="auto">
          <a:xfrm>
            <a:off x="7666038" y="3114675"/>
            <a:ext cx="238125" cy="206375"/>
          </a:xfrm>
          <a:custGeom>
            <a:avLst/>
            <a:gdLst>
              <a:gd name="T0" fmla="*/ 134865 w 238974"/>
              <a:gd name="T1" fmla="*/ 206654 h 205791"/>
              <a:gd name="T2" fmla="*/ 147066 w 238974"/>
              <a:gd name="T3" fmla="*/ 204624 h 205791"/>
              <a:gd name="T4" fmla="*/ 159073 w 238974"/>
              <a:gd name="T5" fmla="*/ 201440 h 205791"/>
              <a:gd name="T6" fmla="*/ 170781 w 238974"/>
              <a:gd name="T7" fmla="*/ 197081 h 205791"/>
              <a:gd name="T8" fmla="*/ 182085 w 238974"/>
              <a:gd name="T9" fmla="*/ 191527 h 205791"/>
              <a:gd name="T10" fmla="*/ 193445 w 238974"/>
              <a:gd name="T11" fmla="*/ 184105 h 205791"/>
              <a:gd name="T12" fmla="*/ 203320 w 238974"/>
              <a:gd name="T13" fmla="*/ 175951 h 205791"/>
              <a:gd name="T14" fmla="*/ 211960 w 238974"/>
              <a:gd name="T15" fmla="*/ 167016 h 205791"/>
              <a:gd name="T16" fmla="*/ 219341 w 238974"/>
              <a:gd name="T17" fmla="*/ 157402 h 205791"/>
              <a:gd name="T18" fmla="*/ 225435 w 238974"/>
              <a:gd name="T19" fmla="*/ 147220 h 205791"/>
              <a:gd name="T20" fmla="*/ 230219 w 238974"/>
              <a:gd name="T21" fmla="*/ 136575 h 205791"/>
              <a:gd name="T22" fmla="*/ 233665 w 238974"/>
              <a:gd name="T23" fmla="*/ 125575 h 205791"/>
              <a:gd name="T24" fmla="*/ 235744 w 238974"/>
              <a:gd name="T25" fmla="*/ 114328 h 205791"/>
              <a:gd name="T26" fmla="*/ 236436 w 238974"/>
              <a:gd name="T27" fmla="*/ 102936 h 205791"/>
              <a:gd name="T28" fmla="*/ 235711 w 238974"/>
              <a:gd name="T29" fmla="*/ 91511 h 205791"/>
              <a:gd name="T30" fmla="*/ 234512 w 238974"/>
              <a:gd name="T31" fmla="*/ 85237 h 205791"/>
              <a:gd name="T32" fmla="*/ 219518 w 238974"/>
              <a:gd name="T33" fmla="*/ 74320 h 205791"/>
              <a:gd name="T34" fmla="*/ 206663 w 238974"/>
              <a:gd name="T35" fmla="*/ 67971 h 205791"/>
              <a:gd name="T36" fmla="*/ 192696 w 238974"/>
              <a:gd name="T37" fmla="*/ 63254 h 205791"/>
              <a:gd name="T38" fmla="*/ 177777 w 238974"/>
              <a:gd name="T39" fmla="*/ 60316 h 205791"/>
              <a:gd name="T40" fmla="*/ 162070 w 238974"/>
              <a:gd name="T41" fmla="*/ 59303 h 205791"/>
              <a:gd name="T42" fmla="*/ 150809 w 238974"/>
              <a:gd name="T43" fmla="*/ 59842 h 205791"/>
              <a:gd name="T44" fmla="*/ 135879 w 238974"/>
              <a:gd name="T45" fmla="*/ 62270 h 205791"/>
              <a:gd name="T46" fmla="*/ 121748 w 238974"/>
              <a:gd name="T47" fmla="*/ 66517 h 205791"/>
              <a:gd name="T48" fmla="*/ 108600 w 238974"/>
              <a:gd name="T49" fmla="*/ 72435 h 205791"/>
              <a:gd name="T50" fmla="*/ 96616 w 238974"/>
              <a:gd name="T51" fmla="*/ 79877 h 205791"/>
              <a:gd name="T52" fmla="*/ 85977 w 238974"/>
              <a:gd name="T53" fmla="*/ 88694 h 205791"/>
              <a:gd name="T54" fmla="*/ 76867 w 238974"/>
              <a:gd name="T55" fmla="*/ 98738 h 205791"/>
              <a:gd name="T56" fmla="*/ 69464 w 238974"/>
              <a:gd name="T57" fmla="*/ 109863 h 205791"/>
              <a:gd name="T58" fmla="*/ 63952 w 238974"/>
              <a:gd name="T59" fmla="*/ 121919 h 205791"/>
              <a:gd name="T60" fmla="*/ 60512 w 238974"/>
              <a:gd name="T61" fmla="*/ 134760 h 205791"/>
              <a:gd name="T62" fmla="*/ 59325 w 238974"/>
              <a:gd name="T63" fmla="*/ 148237 h 205791"/>
              <a:gd name="T64" fmla="*/ 60055 w 238974"/>
              <a:gd name="T65" fmla="*/ 159069 h 205791"/>
              <a:gd name="T66" fmla="*/ 62999 w 238974"/>
              <a:gd name="T67" fmla="*/ 172244 h 205791"/>
              <a:gd name="T68" fmla="*/ 68031 w 238974"/>
              <a:gd name="T69" fmla="*/ 184626 h 205791"/>
              <a:gd name="T70" fmla="*/ 74974 w 238974"/>
              <a:gd name="T71" fmla="*/ 196075 h 205791"/>
              <a:gd name="T72" fmla="*/ 79621 w 238974"/>
              <a:gd name="T73" fmla="*/ 201633 h 205791"/>
              <a:gd name="T74" fmla="*/ 86247 w 238974"/>
              <a:gd name="T75" fmla="*/ 203610 h 205791"/>
              <a:gd name="T76" fmla="*/ 98164 w 238974"/>
              <a:gd name="T77" fmla="*/ 206007 h 205791"/>
              <a:gd name="T78" fmla="*/ 110309 w 238974"/>
              <a:gd name="T79" fmla="*/ 207326 h 205791"/>
              <a:gd name="T80" fmla="*/ 122578 w 238974"/>
              <a:gd name="T81" fmla="*/ 207548 h 205791"/>
              <a:gd name="T82" fmla="*/ 134865 w 238974"/>
              <a:gd name="T83" fmla="*/ 206654 h 20579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38974" h="205791">
                <a:moveTo>
                  <a:pt x="136313" y="204905"/>
                </a:moveTo>
                <a:lnTo>
                  <a:pt x="148644" y="202892"/>
                </a:lnTo>
                <a:lnTo>
                  <a:pt x="160780" y="199735"/>
                </a:lnTo>
                <a:lnTo>
                  <a:pt x="172614" y="195412"/>
                </a:lnTo>
                <a:lnTo>
                  <a:pt x="184040" y="189906"/>
                </a:lnTo>
                <a:lnTo>
                  <a:pt x="195522" y="182546"/>
                </a:lnTo>
                <a:lnTo>
                  <a:pt x="205502" y="174462"/>
                </a:lnTo>
                <a:lnTo>
                  <a:pt x="214235" y="165602"/>
                </a:lnTo>
                <a:lnTo>
                  <a:pt x="221696" y="156070"/>
                </a:lnTo>
                <a:lnTo>
                  <a:pt x="227856" y="145974"/>
                </a:lnTo>
                <a:lnTo>
                  <a:pt x="232691" y="135420"/>
                </a:lnTo>
                <a:lnTo>
                  <a:pt x="236173" y="124513"/>
                </a:lnTo>
                <a:lnTo>
                  <a:pt x="238276" y="113359"/>
                </a:lnTo>
                <a:lnTo>
                  <a:pt x="238974" y="102065"/>
                </a:lnTo>
                <a:lnTo>
                  <a:pt x="238240" y="90737"/>
                </a:lnTo>
                <a:lnTo>
                  <a:pt x="237029" y="84515"/>
                </a:lnTo>
                <a:lnTo>
                  <a:pt x="221874" y="73691"/>
                </a:lnTo>
                <a:lnTo>
                  <a:pt x="208881" y="67396"/>
                </a:lnTo>
                <a:lnTo>
                  <a:pt x="194764" y="62719"/>
                </a:lnTo>
                <a:lnTo>
                  <a:pt x="179685" y="59805"/>
                </a:lnTo>
                <a:lnTo>
                  <a:pt x="163810" y="58801"/>
                </a:lnTo>
                <a:lnTo>
                  <a:pt x="152429" y="59336"/>
                </a:lnTo>
                <a:lnTo>
                  <a:pt x="137337" y="61743"/>
                </a:lnTo>
                <a:lnTo>
                  <a:pt x="123055" y="65954"/>
                </a:lnTo>
                <a:lnTo>
                  <a:pt x="109766" y="71822"/>
                </a:lnTo>
                <a:lnTo>
                  <a:pt x="97653" y="79201"/>
                </a:lnTo>
                <a:lnTo>
                  <a:pt x="86901" y="87943"/>
                </a:lnTo>
                <a:lnTo>
                  <a:pt x="77692" y="97902"/>
                </a:lnTo>
                <a:lnTo>
                  <a:pt x="70210" y="108933"/>
                </a:lnTo>
                <a:lnTo>
                  <a:pt x="64639" y="120887"/>
                </a:lnTo>
                <a:lnTo>
                  <a:pt x="61162" y="133620"/>
                </a:lnTo>
                <a:lnTo>
                  <a:pt x="59962" y="146983"/>
                </a:lnTo>
                <a:lnTo>
                  <a:pt x="60700" y="157722"/>
                </a:lnTo>
                <a:lnTo>
                  <a:pt x="63675" y="170786"/>
                </a:lnTo>
                <a:lnTo>
                  <a:pt x="68761" y="183063"/>
                </a:lnTo>
                <a:lnTo>
                  <a:pt x="75778" y="194415"/>
                </a:lnTo>
                <a:lnTo>
                  <a:pt x="80476" y="199926"/>
                </a:lnTo>
                <a:lnTo>
                  <a:pt x="87173" y="201886"/>
                </a:lnTo>
                <a:lnTo>
                  <a:pt x="99217" y="204263"/>
                </a:lnTo>
                <a:lnTo>
                  <a:pt x="111493" y="205571"/>
                </a:lnTo>
                <a:lnTo>
                  <a:pt x="123894" y="205791"/>
                </a:lnTo>
                <a:lnTo>
                  <a:pt x="136313" y="204905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87" name="object 335"/>
          <p:cNvSpPr>
            <a:spLocks/>
          </p:cNvSpPr>
          <p:nvPr/>
        </p:nvSpPr>
        <p:spPr bwMode="auto">
          <a:xfrm>
            <a:off x="7666038" y="3114675"/>
            <a:ext cx="238125" cy="206375"/>
          </a:xfrm>
          <a:custGeom>
            <a:avLst/>
            <a:gdLst>
              <a:gd name="T0" fmla="*/ 134865 w 238974"/>
              <a:gd name="T1" fmla="*/ 206654 h 205791"/>
              <a:gd name="T2" fmla="*/ 147066 w 238974"/>
              <a:gd name="T3" fmla="*/ 204624 h 205791"/>
              <a:gd name="T4" fmla="*/ 159073 w 238974"/>
              <a:gd name="T5" fmla="*/ 201440 h 205791"/>
              <a:gd name="T6" fmla="*/ 170781 w 238974"/>
              <a:gd name="T7" fmla="*/ 197081 h 205791"/>
              <a:gd name="T8" fmla="*/ 182085 w 238974"/>
              <a:gd name="T9" fmla="*/ 191527 h 205791"/>
              <a:gd name="T10" fmla="*/ 193445 w 238974"/>
              <a:gd name="T11" fmla="*/ 184105 h 205791"/>
              <a:gd name="T12" fmla="*/ 203320 w 238974"/>
              <a:gd name="T13" fmla="*/ 175951 h 205791"/>
              <a:gd name="T14" fmla="*/ 211960 w 238974"/>
              <a:gd name="T15" fmla="*/ 167016 h 205791"/>
              <a:gd name="T16" fmla="*/ 219341 w 238974"/>
              <a:gd name="T17" fmla="*/ 157402 h 205791"/>
              <a:gd name="T18" fmla="*/ 225435 w 238974"/>
              <a:gd name="T19" fmla="*/ 147220 h 205791"/>
              <a:gd name="T20" fmla="*/ 230219 w 238974"/>
              <a:gd name="T21" fmla="*/ 136575 h 205791"/>
              <a:gd name="T22" fmla="*/ 233665 w 238974"/>
              <a:gd name="T23" fmla="*/ 125575 h 205791"/>
              <a:gd name="T24" fmla="*/ 235744 w 238974"/>
              <a:gd name="T25" fmla="*/ 114328 h 205791"/>
              <a:gd name="T26" fmla="*/ 236436 w 238974"/>
              <a:gd name="T27" fmla="*/ 102936 h 205791"/>
              <a:gd name="T28" fmla="*/ 235711 w 238974"/>
              <a:gd name="T29" fmla="*/ 91511 h 205791"/>
              <a:gd name="T30" fmla="*/ 234512 w 238974"/>
              <a:gd name="T31" fmla="*/ 85237 h 205791"/>
              <a:gd name="T32" fmla="*/ 219518 w 238974"/>
              <a:gd name="T33" fmla="*/ 74320 h 205791"/>
              <a:gd name="T34" fmla="*/ 206663 w 238974"/>
              <a:gd name="T35" fmla="*/ 67971 h 205791"/>
              <a:gd name="T36" fmla="*/ 192696 w 238974"/>
              <a:gd name="T37" fmla="*/ 63254 h 205791"/>
              <a:gd name="T38" fmla="*/ 177777 w 238974"/>
              <a:gd name="T39" fmla="*/ 60316 h 205791"/>
              <a:gd name="T40" fmla="*/ 162070 w 238974"/>
              <a:gd name="T41" fmla="*/ 59303 h 205791"/>
              <a:gd name="T42" fmla="*/ 150809 w 238974"/>
              <a:gd name="T43" fmla="*/ 59842 h 205791"/>
              <a:gd name="T44" fmla="*/ 135879 w 238974"/>
              <a:gd name="T45" fmla="*/ 62270 h 205791"/>
              <a:gd name="T46" fmla="*/ 121748 w 238974"/>
              <a:gd name="T47" fmla="*/ 66517 h 205791"/>
              <a:gd name="T48" fmla="*/ 108600 w 238974"/>
              <a:gd name="T49" fmla="*/ 72435 h 205791"/>
              <a:gd name="T50" fmla="*/ 96616 w 238974"/>
              <a:gd name="T51" fmla="*/ 79877 h 205791"/>
              <a:gd name="T52" fmla="*/ 85977 w 238974"/>
              <a:gd name="T53" fmla="*/ 88694 h 205791"/>
              <a:gd name="T54" fmla="*/ 76867 w 238974"/>
              <a:gd name="T55" fmla="*/ 98738 h 205791"/>
              <a:gd name="T56" fmla="*/ 69464 w 238974"/>
              <a:gd name="T57" fmla="*/ 109863 h 205791"/>
              <a:gd name="T58" fmla="*/ 63952 w 238974"/>
              <a:gd name="T59" fmla="*/ 121919 h 205791"/>
              <a:gd name="T60" fmla="*/ 60512 w 238974"/>
              <a:gd name="T61" fmla="*/ 134760 h 205791"/>
              <a:gd name="T62" fmla="*/ 59325 w 238974"/>
              <a:gd name="T63" fmla="*/ 148237 h 205791"/>
              <a:gd name="T64" fmla="*/ 60055 w 238974"/>
              <a:gd name="T65" fmla="*/ 159069 h 205791"/>
              <a:gd name="T66" fmla="*/ 62999 w 238974"/>
              <a:gd name="T67" fmla="*/ 172244 h 205791"/>
              <a:gd name="T68" fmla="*/ 68031 w 238974"/>
              <a:gd name="T69" fmla="*/ 184626 h 205791"/>
              <a:gd name="T70" fmla="*/ 74974 w 238974"/>
              <a:gd name="T71" fmla="*/ 196075 h 205791"/>
              <a:gd name="T72" fmla="*/ 79621 w 238974"/>
              <a:gd name="T73" fmla="*/ 201633 h 205791"/>
              <a:gd name="T74" fmla="*/ 86247 w 238974"/>
              <a:gd name="T75" fmla="*/ 203610 h 205791"/>
              <a:gd name="T76" fmla="*/ 98164 w 238974"/>
              <a:gd name="T77" fmla="*/ 206007 h 205791"/>
              <a:gd name="T78" fmla="*/ 110309 w 238974"/>
              <a:gd name="T79" fmla="*/ 207326 h 205791"/>
              <a:gd name="T80" fmla="*/ 122578 w 238974"/>
              <a:gd name="T81" fmla="*/ 207548 h 205791"/>
              <a:gd name="T82" fmla="*/ 134865 w 238974"/>
              <a:gd name="T83" fmla="*/ 206654 h 20579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38974" h="205791">
                <a:moveTo>
                  <a:pt x="136313" y="204905"/>
                </a:moveTo>
                <a:lnTo>
                  <a:pt x="148644" y="202892"/>
                </a:lnTo>
                <a:lnTo>
                  <a:pt x="160780" y="199735"/>
                </a:lnTo>
                <a:lnTo>
                  <a:pt x="172614" y="195412"/>
                </a:lnTo>
                <a:lnTo>
                  <a:pt x="184040" y="189906"/>
                </a:lnTo>
                <a:lnTo>
                  <a:pt x="195522" y="182546"/>
                </a:lnTo>
                <a:lnTo>
                  <a:pt x="205502" y="174462"/>
                </a:lnTo>
                <a:lnTo>
                  <a:pt x="214235" y="165602"/>
                </a:lnTo>
                <a:lnTo>
                  <a:pt x="221696" y="156070"/>
                </a:lnTo>
                <a:lnTo>
                  <a:pt x="227856" y="145974"/>
                </a:lnTo>
                <a:lnTo>
                  <a:pt x="232691" y="135420"/>
                </a:lnTo>
                <a:lnTo>
                  <a:pt x="236173" y="124513"/>
                </a:lnTo>
                <a:lnTo>
                  <a:pt x="238276" y="113359"/>
                </a:lnTo>
                <a:lnTo>
                  <a:pt x="238974" y="102065"/>
                </a:lnTo>
                <a:lnTo>
                  <a:pt x="238240" y="90737"/>
                </a:lnTo>
                <a:lnTo>
                  <a:pt x="237029" y="84515"/>
                </a:lnTo>
                <a:lnTo>
                  <a:pt x="221874" y="73691"/>
                </a:lnTo>
                <a:lnTo>
                  <a:pt x="208881" y="67396"/>
                </a:lnTo>
                <a:lnTo>
                  <a:pt x="194764" y="62719"/>
                </a:lnTo>
                <a:lnTo>
                  <a:pt x="179685" y="59805"/>
                </a:lnTo>
                <a:lnTo>
                  <a:pt x="163810" y="58801"/>
                </a:lnTo>
                <a:lnTo>
                  <a:pt x="152429" y="59336"/>
                </a:lnTo>
                <a:lnTo>
                  <a:pt x="137337" y="61743"/>
                </a:lnTo>
                <a:lnTo>
                  <a:pt x="123055" y="65954"/>
                </a:lnTo>
                <a:lnTo>
                  <a:pt x="109766" y="71822"/>
                </a:lnTo>
                <a:lnTo>
                  <a:pt x="97653" y="79201"/>
                </a:lnTo>
                <a:lnTo>
                  <a:pt x="86901" y="87943"/>
                </a:lnTo>
                <a:lnTo>
                  <a:pt x="77692" y="97902"/>
                </a:lnTo>
                <a:lnTo>
                  <a:pt x="70210" y="108933"/>
                </a:lnTo>
                <a:lnTo>
                  <a:pt x="64639" y="120887"/>
                </a:lnTo>
                <a:lnTo>
                  <a:pt x="61162" y="133620"/>
                </a:lnTo>
                <a:lnTo>
                  <a:pt x="59962" y="146983"/>
                </a:lnTo>
                <a:lnTo>
                  <a:pt x="60700" y="157722"/>
                </a:lnTo>
                <a:lnTo>
                  <a:pt x="63675" y="170786"/>
                </a:lnTo>
                <a:lnTo>
                  <a:pt x="68761" y="183063"/>
                </a:lnTo>
                <a:lnTo>
                  <a:pt x="75778" y="194415"/>
                </a:lnTo>
                <a:lnTo>
                  <a:pt x="80476" y="199926"/>
                </a:lnTo>
                <a:lnTo>
                  <a:pt x="87173" y="201886"/>
                </a:lnTo>
                <a:lnTo>
                  <a:pt x="99217" y="204263"/>
                </a:lnTo>
                <a:lnTo>
                  <a:pt x="111493" y="205571"/>
                </a:lnTo>
                <a:lnTo>
                  <a:pt x="123894" y="205791"/>
                </a:lnTo>
                <a:lnTo>
                  <a:pt x="136313" y="204905"/>
                </a:lnTo>
                <a:close/>
              </a:path>
            </a:pathLst>
          </a:custGeom>
          <a:solidFill>
            <a:srgbClr val="007C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88" name="object 336"/>
          <p:cNvSpPr>
            <a:spLocks/>
          </p:cNvSpPr>
          <p:nvPr/>
        </p:nvSpPr>
        <p:spPr bwMode="auto">
          <a:xfrm>
            <a:off x="7705725" y="3149600"/>
            <a:ext cx="158750" cy="136525"/>
          </a:xfrm>
          <a:custGeom>
            <a:avLst/>
            <a:gdLst>
              <a:gd name="T0" fmla="*/ 85511 w 159588"/>
              <a:gd name="T1" fmla="*/ 136794 h 136371"/>
              <a:gd name="T2" fmla="*/ 97627 w 159588"/>
              <a:gd name="T3" fmla="*/ 135109 h 136371"/>
              <a:gd name="T4" fmla="*/ 109405 w 159588"/>
              <a:gd name="T5" fmla="*/ 131737 h 136371"/>
              <a:gd name="T6" fmla="*/ 120613 w 159588"/>
              <a:gd name="T7" fmla="*/ 126633 h 136371"/>
              <a:gd name="T8" fmla="*/ 125573 w 159588"/>
              <a:gd name="T9" fmla="*/ 123603 h 136371"/>
              <a:gd name="T10" fmla="*/ 135695 w 159588"/>
              <a:gd name="T11" fmla="*/ 115662 h 136371"/>
              <a:gd name="T12" fmla="*/ 143944 w 159588"/>
              <a:gd name="T13" fmla="*/ 106576 h 136371"/>
              <a:gd name="T14" fmla="*/ 150265 w 159588"/>
              <a:gd name="T15" fmla="*/ 96585 h 136371"/>
              <a:gd name="T16" fmla="*/ 154601 w 159588"/>
              <a:gd name="T17" fmla="*/ 85931 h 136371"/>
              <a:gd name="T18" fmla="*/ 156893 w 159588"/>
              <a:gd name="T19" fmla="*/ 74854 h 136371"/>
              <a:gd name="T20" fmla="*/ 157087 w 159588"/>
              <a:gd name="T21" fmla="*/ 63601 h 136371"/>
              <a:gd name="T22" fmla="*/ 155124 w 159588"/>
              <a:gd name="T23" fmla="*/ 52405 h 136371"/>
              <a:gd name="T24" fmla="*/ 150950 w 159588"/>
              <a:gd name="T25" fmla="*/ 41515 h 136371"/>
              <a:gd name="T26" fmla="*/ 144505 w 159588"/>
              <a:gd name="T27" fmla="*/ 31167 h 136371"/>
              <a:gd name="T28" fmla="*/ 139559 w 159588"/>
              <a:gd name="T29" fmla="*/ 25584 h 136371"/>
              <a:gd name="T30" fmla="*/ 121939 w 159588"/>
              <a:gd name="T31" fmla="*/ 24183 h 136371"/>
              <a:gd name="T32" fmla="*/ 110736 w 159588"/>
              <a:gd name="T33" fmla="*/ 24720 h 136371"/>
              <a:gd name="T34" fmla="*/ 95882 w 159588"/>
              <a:gd name="T35" fmla="*/ 27137 h 136371"/>
              <a:gd name="T36" fmla="*/ 81823 w 159588"/>
              <a:gd name="T37" fmla="*/ 31360 h 136371"/>
              <a:gd name="T38" fmla="*/ 68741 w 159588"/>
              <a:gd name="T39" fmla="*/ 37249 h 136371"/>
              <a:gd name="T40" fmla="*/ 56819 w 159588"/>
              <a:gd name="T41" fmla="*/ 44651 h 136371"/>
              <a:gd name="T42" fmla="*/ 46235 w 159588"/>
              <a:gd name="T43" fmla="*/ 53423 h 136371"/>
              <a:gd name="T44" fmla="*/ 37171 w 159588"/>
              <a:gd name="T45" fmla="*/ 63417 h 136371"/>
              <a:gd name="T46" fmla="*/ 29807 w 159588"/>
              <a:gd name="T47" fmla="*/ 74485 h 136371"/>
              <a:gd name="T48" fmla="*/ 24322 w 159588"/>
              <a:gd name="T49" fmla="*/ 86479 h 136371"/>
              <a:gd name="T50" fmla="*/ 20900 w 159588"/>
              <a:gd name="T51" fmla="*/ 99256 h 136371"/>
              <a:gd name="T52" fmla="*/ 19718 w 159588"/>
              <a:gd name="T53" fmla="*/ 112664 h 136371"/>
              <a:gd name="T54" fmla="*/ 19844 w 159588"/>
              <a:gd name="T55" fmla="*/ 114535 h 136371"/>
              <a:gd name="T56" fmla="*/ 28172 w 159588"/>
              <a:gd name="T57" fmla="*/ 121394 h 136371"/>
              <a:gd name="T58" fmla="*/ 38419 w 159588"/>
              <a:gd name="T59" fmla="*/ 127508 h 136371"/>
              <a:gd name="T60" fmla="*/ 49513 w 159588"/>
              <a:gd name="T61" fmla="*/ 132147 h 136371"/>
              <a:gd name="T62" fmla="*/ 61216 w 159588"/>
              <a:gd name="T63" fmla="*/ 135270 h 136371"/>
              <a:gd name="T64" fmla="*/ 73295 w 159588"/>
              <a:gd name="T65" fmla="*/ 136833 h 136371"/>
              <a:gd name="T66" fmla="*/ 85511 w 159588"/>
              <a:gd name="T67" fmla="*/ 136794 h 13637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59588" h="136371">
                <a:moveTo>
                  <a:pt x="86872" y="136332"/>
                </a:moveTo>
                <a:lnTo>
                  <a:pt x="99181" y="134653"/>
                </a:lnTo>
                <a:lnTo>
                  <a:pt x="111148" y="131292"/>
                </a:lnTo>
                <a:lnTo>
                  <a:pt x="122533" y="126204"/>
                </a:lnTo>
                <a:lnTo>
                  <a:pt x="127572" y="123186"/>
                </a:lnTo>
                <a:lnTo>
                  <a:pt x="137855" y="115272"/>
                </a:lnTo>
                <a:lnTo>
                  <a:pt x="146236" y="106216"/>
                </a:lnTo>
                <a:lnTo>
                  <a:pt x="152657" y="96258"/>
                </a:lnTo>
                <a:lnTo>
                  <a:pt x="157062" y="85640"/>
                </a:lnTo>
                <a:lnTo>
                  <a:pt x="159391" y="74602"/>
                </a:lnTo>
                <a:lnTo>
                  <a:pt x="159588" y="63385"/>
                </a:lnTo>
                <a:lnTo>
                  <a:pt x="157594" y="52228"/>
                </a:lnTo>
                <a:lnTo>
                  <a:pt x="153353" y="41374"/>
                </a:lnTo>
                <a:lnTo>
                  <a:pt x="146806" y="31062"/>
                </a:lnTo>
                <a:lnTo>
                  <a:pt x="141781" y="25497"/>
                </a:lnTo>
                <a:lnTo>
                  <a:pt x="123880" y="24102"/>
                </a:lnTo>
                <a:lnTo>
                  <a:pt x="112500" y="24636"/>
                </a:lnTo>
                <a:lnTo>
                  <a:pt x="97408" y="27044"/>
                </a:lnTo>
                <a:lnTo>
                  <a:pt x="83125" y="31255"/>
                </a:lnTo>
                <a:lnTo>
                  <a:pt x="69836" y="37123"/>
                </a:lnTo>
                <a:lnTo>
                  <a:pt x="57724" y="44501"/>
                </a:lnTo>
                <a:lnTo>
                  <a:pt x="46971" y="53243"/>
                </a:lnTo>
                <a:lnTo>
                  <a:pt x="37762" y="63203"/>
                </a:lnTo>
                <a:lnTo>
                  <a:pt x="30281" y="74233"/>
                </a:lnTo>
                <a:lnTo>
                  <a:pt x="24709" y="86187"/>
                </a:lnTo>
                <a:lnTo>
                  <a:pt x="21232" y="98920"/>
                </a:lnTo>
                <a:lnTo>
                  <a:pt x="20032" y="112283"/>
                </a:lnTo>
                <a:lnTo>
                  <a:pt x="20160" y="114148"/>
                </a:lnTo>
                <a:lnTo>
                  <a:pt x="28621" y="120983"/>
                </a:lnTo>
                <a:lnTo>
                  <a:pt x="39031" y="127076"/>
                </a:lnTo>
                <a:lnTo>
                  <a:pt x="50301" y="131700"/>
                </a:lnTo>
                <a:lnTo>
                  <a:pt x="62191" y="134813"/>
                </a:lnTo>
                <a:lnTo>
                  <a:pt x="74462" y="136371"/>
                </a:lnTo>
                <a:lnTo>
                  <a:pt x="86872" y="136332"/>
                </a:lnTo>
                <a:close/>
              </a:path>
            </a:pathLst>
          </a:custGeom>
          <a:solidFill>
            <a:srgbClr val="6CB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89" name="object 337"/>
          <p:cNvSpPr>
            <a:spLocks/>
          </p:cNvSpPr>
          <p:nvPr/>
        </p:nvSpPr>
        <p:spPr bwMode="auto">
          <a:xfrm>
            <a:off x="7753350" y="3182938"/>
            <a:ext cx="80963" cy="69850"/>
          </a:xfrm>
          <a:custGeom>
            <a:avLst/>
            <a:gdLst>
              <a:gd name="T0" fmla="*/ 51546 w 80018"/>
              <a:gd name="T1" fmla="*/ 70413 h 69047"/>
              <a:gd name="T2" fmla="*/ 63795 w 80018"/>
              <a:gd name="T3" fmla="*/ 65775 h 69047"/>
              <a:gd name="T4" fmla="*/ 71730 w 80018"/>
              <a:gd name="T5" fmla="*/ 60152 h 69047"/>
              <a:gd name="T6" fmla="*/ 79398 w 80018"/>
              <a:gd name="T7" fmla="*/ 50423 h 69047"/>
              <a:gd name="T8" fmla="*/ 82886 w 80018"/>
              <a:gd name="T9" fmla="*/ 39313 h 69047"/>
              <a:gd name="T10" fmla="*/ 81958 w 80018"/>
              <a:gd name="T11" fmla="*/ 27712 h 69047"/>
              <a:gd name="T12" fmla="*/ 76375 w 80018"/>
              <a:gd name="T13" fmla="*/ 16518 h 69047"/>
              <a:gd name="T14" fmla="*/ 67429 w 80018"/>
              <a:gd name="T15" fmla="*/ 7873 h 69047"/>
              <a:gd name="T16" fmla="*/ 56378 w 80018"/>
              <a:gd name="T17" fmla="*/ 2325 h 69047"/>
              <a:gd name="T18" fmla="*/ 44059 w 80018"/>
              <a:gd name="T19" fmla="*/ 0 h 69047"/>
              <a:gd name="T20" fmla="*/ 31341 w 80018"/>
              <a:gd name="T21" fmla="*/ 1069 h 69047"/>
              <a:gd name="T22" fmla="*/ 19091 w 80018"/>
              <a:gd name="T23" fmla="*/ 5708 h 69047"/>
              <a:gd name="T24" fmla="*/ 11155 w 80018"/>
              <a:gd name="T25" fmla="*/ 11331 h 69047"/>
              <a:gd name="T26" fmla="*/ 3488 w 80018"/>
              <a:gd name="T27" fmla="*/ 21056 h 69047"/>
              <a:gd name="T28" fmla="*/ 0 w 80018"/>
              <a:gd name="T29" fmla="*/ 32165 h 69047"/>
              <a:gd name="T30" fmla="*/ 928 w 80018"/>
              <a:gd name="T31" fmla="*/ 43765 h 69047"/>
              <a:gd name="T32" fmla="*/ 6510 w 80018"/>
              <a:gd name="T33" fmla="*/ 54966 h 69047"/>
              <a:gd name="T34" fmla="*/ 15456 w 80018"/>
              <a:gd name="T35" fmla="*/ 63610 h 69047"/>
              <a:gd name="T36" fmla="*/ 26507 w 80018"/>
              <a:gd name="T37" fmla="*/ 69159 h 69047"/>
              <a:gd name="T38" fmla="*/ 38826 w 80018"/>
              <a:gd name="T39" fmla="*/ 71484 h 69047"/>
              <a:gd name="T40" fmla="*/ 51546 w 80018"/>
              <a:gd name="T41" fmla="*/ 70413 h 6904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0018" h="69047">
                <a:moveTo>
                  <a:pt x="49761" y="68013"/>
                </a:moveTo>
                <a:lnTo>
                  <a:pt x="61587" y="63533"/>
                </a:lnTo>
                <a:lnTo>
                  <a:pt x="69248" y="58100"/>
                </a:lnTo>
                <a:lnTo>
                  <a:pt x="76650" y="48704"/>
                </a:lnTo>
                <a:lnTo>
                  <a:pt x="80018" y="37972"/>
                </a:lnTo>
                <a:lnTo>
                  <a:pt x="79122" y="26767"/>
                </a:lnTo>
                <a:lnTo>
                  <a:pt x="73732" y="15954"/>
                </a:lnTo>
                <a:lnTo>
                  <a:pt x="65095" y="7605"/>
                </a:lnTo>
                <a:lnTo>
                  <a:pt x="54427" y="2246"/>
                </a:lnTo>
                <a:lnTo>
                  <a:pt x="42535" y="0"/>
                </a:lnTo>
                <a:lnTo>
                  <a:pt x="30256" y="1033"/>
                </a:lnTo>
                <a:lnTo>
                  <a:pt x="18430" y="5513"/>
                </a:lnTo>
                <a:lnTo>
                  <a:pt x="10769" y="10945"/>
                </a:lnTo>
                <a:lnTo>
                  <a:pt x="3367" y="20338"/>
                </a:lnTo>
                <a:lnTo>
                  <a:pt x="0" y="31068"/>
                </a:lnTo>
                <a:lnTo>
                  <a:pt x="895" y="42273"/>
                </a:lnTo>
                <a:lnTo>
                  <a:pt x="6285" y="53092"/>
                </a:lnTo>
                <a:lnTo>
                  <a:pt x="14922" y="61441"/>
                </a:lnTo>
                <a:lnTo>
                  <a:pt x="25590" y="66801"/>
                </a:lnTo>
                <a:lnTo>
                  <a:pt x="37482" y="69047"/>
                </a:lnTo>
                <a:lnTo>
                  <a:pt x="49761" y="68013"/>
                </a:lnTo>
                <a:close/>
              </a:path>
            </a:pathLst>
          </a:cu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90" name="object 338"/>
          <p:cNvSpPr>
            <a:spLocks noChangeArrowheads="1"/>
          </p:cNvSpPr>
          <p:nvPr/>
        </p:nvSpPr>
        <p:spPr bwMode="auto">
          <a:xfrm>
            <a:off x="1182688" y="3616325"/>
            <a:ext cx="298450" cy="5635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91" name="object 339"/>
          <p:cNvSpPr>
            <a:spLocks/>
          </p:cNvSpPr>
          <p:nvPr/>
        </p:nvSpPr>
        <p:spPr bwMode="auto">
          <a:xfrm>
            <a:off x="1276350" y="3644900"/>
            <a:ext cx="65088" cy="360363"/>
          </a:xfrm>
          <a:custGeom>
            <a:avLst/>
            <a:gdLst>
              <a:gd name="T0" fmla="*/ 46397 w 64769"/>
              <a:gd name="T1" fmla="*/ 152805 h 360045"/>
              <a:gd name="T2" fmla="*/ 46397 w 64769"/>
              <a:gd name="T3" fmla="*/ 171905 h 360045"/>
              <a:gd name="T4" fmla="*/ 65731 w 64769"/>
              <a:gd name="T5" fmla="*/ 171905 h 360045"/>
              <a:gd name="T6" fmla="*/ 65731 w 64769"/>
              <a:gd name="T7" fmla="*/ 152805 h 360045"/>
              <a:gd name="T8" fmla="*/ 46397 w 64769"/>
              <a:gd name="T9" fmla="*/ 152805 h 360045"/>
              <a:gd name="T10" fmla="*/ 46397 w 64769"/>
              <a:gd name="T11" fmla="*/ 229206 h 360045"/>
              <a:gd name="T12" fmla="*/ 46397 w 64769"/>
              <a:gd name="T13" fmla="*/ 248307 h 360045"/>
              <a:gd name="T14" fmla="*/ 65731 w 64769"/>
              <a:gd name="T15" fmla="*/ 248307 h 360045"/>
              <a:gd name="T16" fmla="*/ 65731 w 64769"/>
              <a:gd name="T17" fmla="*/ 229206 h 360045"/>
              <a:gd name="T18" fmla="*/ 46397 w 64769"/>
              <a:gd name="T19" fmla="*/ 229206 h 360045"/>
              <a:gd name="T20" fmla="*/ 65731 w 64769"/>
              <a:gd name="T21" fmla="*/ 324709 h 360045"/>
              <a:gd name="T22" fmla="*/ 46397 w 64769"/>
              <a:gd name="T23" fmla="*/ 324709 h 360045"/>
              <a:gd name="T24" fmla="*/ 47815 w 64769"/>
              <a:gd name="T25" fmla="*/ 337315 h 360045"/>
              <a:gd name="T26" fmla="*/ 64443 w 64769"/>
              <a:gd name="T27" fmla="*/ 337315 h 360045"/>
              <a:gd name="T28" fmla="*/ 65731 w 64769"/>
              <a:gd name="T29" fmla="*/ 324709 h 360045"/>
              <a:gd name="T30" fmla="*/ 56129 w 64769"/>
              <a:gd name="T31" fmla="*/ 323235 h 360045"/>
              <a:gd name="T32" fmla="*/ 65731 w 64769"/>
              <a:gd name="T33" fmla="*/ 306972 h 360045"/>
              <a:gd name="T34" fmla="*/ 65731 w 64769"/>
              <a:gd name="T35" fmla="*/ 305608 h 360045"/>
              <a:gd name="T36" fmla="*/ 46397 w 64769"/>
              <a:gd name="T37" fmla="*/ 305608 h 360045"/>
              <a:gd name="T38" fmla="*/ 46398 w 64769"/>
              <a:gd name="T39" fmla="*/ 306753 h 360045"/>
              <a:gd name="T40" fmla="*/ 56129 w 64769"/>
              <a:gd name="T41" fmla="*/ 323235 h 360045"/>
              <a:gd name="T42" fmla="*/ 1548 w 64769"/>
              <a:gd name="T43" fmla="*/ 260149 h 360045"/>
              <a:gd name="T44" fmla="*/ 0 w 64769"/>
              <a:gd name="T45" fmla="*/ 265878 h 360045"/>
              <a:gd name="T46" fmla="*/ 2705 w 64769"/>
              <a:gd name="T47" fmla="*/ 270463 h 360045"/>
              <a:gd name="T48" fmla="*/ 56064 w 64769"/>
              <a:gd name="T49" fmla="*/ 361000 h 360045"/>
              <a:gd name="T50" fmla="*/ 109553 w 64769"/>
              <a:gd name="T51" fmla="*/ 270463 h 360045"/>
              <a:gd name="T52" fmla="*/ 112258 w 64769"/>
              <a:gd name="T53" fmla="*/ 265878 h 360045"/>
              <a:gd name="T54" fmla="*/ 110713 w 64769"/>
              <a:gd name="T55" fmla="*/ 260149 h 360045"/>
              <a:gd name="T56" fmla="*/ 106073 w 64769"/>
              <a:gd name="T57" fmla="*/ 257475 h 360045"/>
              <a:gd name="T58" fmla="*/ 101433 w 64769"/>
              <a:gd name="T59" fmla="*/ 254801 h 360045"/>
              <a:gd name="T60" fmla="*/ 95503 w 64769"/>
              <a:gd name="T61" fmla="*/ 256328 h 360045"/>
              <a:gd name="T62" fmla="*/ 92925 w 64769"/>
              <a:gd name="T63" fmla="*/ 260913 h 360045"/>
              <a:gd name="T64" fmla="*/ 65731 w 64769"/>
              <a:gd name="T65" fmla="*/ 306972 h 360045"/>
              <a:gd name="T66" fmla="*/ 56129 w 64769"/>
              <a:gd name="T67" fmla="*/ 323235 h 360045"/>
              <a:gd name="T68" fmla="*/ 46398 w 64769"/>
              <a:gd name="T69" fmla="*/ 306753 h 360045"/>
              <a:gd name="T70" fmla="*/ 19333 w 64769"/>
              <a:gd name="T71" fmla="*/ 260913 h 360045"/>
              <a:gd name="T72" fmla="*/ 46397 w 64769"/>
              <a:gd name="T73" fmla="*/ 324709 h 360045"/>
              <a:gd name="T74" fmla="*/ 65731 w 64769"/>
              <a:gd name="T75" fmla="*/ 324709 h 360045"/>
              <a:gd name="T76" fmla="*/ 64443 w 64769"/>
              <a:gd name="T77" fmla="*/ 337315 h 360045"/>
              <a:gd name="T78" fmla="*/ 47815 w 64769"/>
              <a:gd name="T79" fmla="*/ 337315 h 360045"/>
              <a:gd name="T80" fmla="*/ 46397 w 64769"/>
              <a:gd name="T81" fmla="*/ 324709 h 360045"/>
              <a:gd name="T82" fmla="*/ 19333 w 64769"/>
              <a:gd name="T83" fmla="*/ 260913 h 360045"/>
              <a:gd name="T84" fmla="*/ 16626 w 64769"/>
              <a:gd name="T85" fmla="*/ 256328 h 360045"/>
              <a:gd name="T86" fmla="*/ 10696 w 64769"/>
              <a:gd name="T87" fmla="*/ 254801 h 360045"/>
              <a:gd name="T88" fmla="*/ 6186 w 64769"/>
              <a:gd name="T89" fmla="*/ 257475 h 360045"/>
              <a:gd name="T90" fmla="*/ 1548 w 64769"/>
              <a:gd name="T91" fmla="*/ 260149 h 360045"/>
              <a:gd name="T92" fmla="*/ 46397 w 64769"/>
              <a:gd name="T93" fmla="*/ 0 h 360045"/>
              <a:gd name="T94" fmla="*/ 46397 w 64769"/>
              <a:gd name="T95" fmla="*/ 19101 h 360045"/>
              <a:gd name="T96" fmla="*/ 65731 w 64769"/>
              <a:gd name="T97" fmla="*/ 19101 h 360045"/>
              <a:gd name="T98" fmla="*/ 65731 w 64769"/>
              <a:gd name="T99" fmla="*/ 0 h 360045"/>
              <a:gd name="T100" fmla="*/ 46397 w 64769"/>
              <a:gd name="T101" fmla="*/ 0 h 360045"/>
              <a:gd name="T102" fmla="*/ 46397 w 64769"/>
              <a:gd name="T103" fmla="*/ 76401 h 360045"/>
              <a:gd name="T104" fmla="*/ 46397 w 64769"/>
              <a:gd name="T105" fmla="*/ 95502 h 360045"/>
              <a:gd name="T106" fmla="*/ 65731 w 64769"/>
              <a:gd name="T107" fmla="*/ 95502 h 360045"/>
              <a:gd name="T108" fmla="*/ 65731 w 64769"/>
              <a:gd name="T109" fmla="*/ 76401 h 360045"/>
              <a:gd name="T110" fmla="*/ 46397 w 64769"/>
              <a:gd name="T111" fmla="*/ 76401 h 36004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769" h="360045">
                <a:moveTo>
                  <a:pt x="45719" y="152400"/>
                </a:moveTo>
                <a:lnTo>
                  <a:pt x="45719" y="171450"/>
                </a:lnTo>
                <a:lnTo>
                  <a:pt x="64769" y="171450"/>
                </a:lnTo>
                <a:lnTo>
                  <a:pt x="64769" y="152400"/>
                </a:lnTo>
                <a:lnTo>
                  <a:pt x="45719" y="152400"/>
                </a:lnTo>
                <a:close/>
              </a:path>
              <a:path w="64769" h="360045">
                <a:moveTo>
                  <a:pt x="45719" y="228600"/>
                </a:moveTo>
                <a:lnTo>
                  <a:pt x="45719" y="247650"/>
                </a:lnTo>
                <a:lnTo>
                  <a:pt x="64769" y="247650"/>
                </a:lnTo>
                <a:lnTo>
                  <a:pt x="64769" y="228600"/>
                </a:lnTo>
                <a:lnTo>
                  <a:pt x="45719" y="228600"/>
                </a:lnTo>
                <a:close/>
              </a:path>
              <a:path w="64769" h="360045">
                <a:moveTo>
                  <a:pt x="64769" y="323850"/>
                </a:moveTo>
                <a:lnTo>
                  <a:pt x="45719" y="323850"/>
                </a:lnTo>
                <a:lnTo>
                  <a:pt x="47116" y="336423"/>
                </a:lnTo>
                <a:lnTo>
                  <a:pt x="63500" y="336423"/>
                </a:lnTo>
                <a:lnTo>
                  <a:pt x="64769" y="323850"/>
                </a:lnTo>
                <a:close/>
              </a:path>
              <a:path w="64769" h="360045">
                <a:moveTo>
                  <a:pt x="55308" y="322380"/>
                </a:moveTo>
                <a:lnTo>
                  <a:pt x="64769" y="306160"/>
                </a:lnTo>
                <a:lnTo>
                  <a:pt x="64769" y="304800"/>
                </a:lnTo>
                <a:lnTo>
                  <a:pt x="45719" y="304800"/>
                </a:lnTo>
                <a:lnTo>
                  <a:pt x="45720" y="305942"/>
                </a:lnTo>
                <a:lnTo>
                  <a:pt x="55308" y="322380"/>
                </a:lnTo>
                <a:close/>
              </a:path>
              <a:path w="64769" h="360045">
                <a:moveTo>
                  <a:pt x="1524" y="259461"/>
                </a:moveTo>
                <a:lnTo>
                  <a:pt x="0" y="265175"/>
                </a:lnTo>
                <a:lnTo>
                  <a:pt x="2666" y="269748"/>
                </a:lnTo>
                <a:lnTo>
                  <a:pt x="55244" y="360045"/>
                </a:lnTo>
                <a:lnTo>
                  <a:pt x="107950" y="269748"/>
                </a:lnTo>
                <a:lnTo>
                  <a:pt x="110616" y="265175"/>
                </a:lnTo>
                <a:lnTo>
                  <a:pt x="109093" y="259461"/>
                </a:lnTo>
                <a:lnTo>
                  <a:pt x="104521" y="256794"/>
                </a:lnTo>
                <a:lnTo>
                  <a:pt x="99949" y="254127"/>
                </a:lnTo>
                <a:lnTo>
                  <a:pt x="94106" y="255650"/>
                </a:lnTo>
                <a:lnTo>
                  <a:pt x="91566" y="260223"/>
                </a:lnTo>
                <a:lnTo>
                  <a:pt x="64769" y="306160"/>
                </a:lnTo>
                <a:lnTo>
                  <a:pt x="55308" y="322380"/>
                </a:lnTo>
                <a:lnTo>
                  <a:pt x="45720" y="305942"/>
                </a:lnTo>
                <a:lnTo>
                  <a:pt x="19050" y="260223"/>
                </a:lnTo>
                <a:lnTo>
                  <a:pt x="45719" y="323850"/>
                </a:lnTo>
                <a:lnTo>
                  <a:pt x="64769" y="323850"/>
                </a:lnTo>
                <a:lnTo>
                  <a:pt x="63500" y="336423"/>
                </a:lnTo>
                <a:lnTo>
                  <a:pt x="47116" y="336423"/>
                </a:lnTo>
                <a:lnTo>
                  <a:pt x="45719" y="323850"/>
                </a:lnTo>
                <a:lnTo>
                  <a:pt x="19050" y="260223"/>
                </a:lnTo>
                <a:lnTo>
                  <a:pt x="16383" y="255650"/>
                </a:lnTo>
                <a:lnTo>
                  <a:pt x="10540" y="254127"/>
                </a:lnTo>
                <a:lnTo>
                  <a:pt x="6096" y="256794"/>
                </a:lnTo>
                <a:lnTo>
                  <a:pt x="1524" y="259461"/>
                </a:lnTo>
                <a:close/>
              </a:path>
              <a:path w="64769" h="360045">
                <a:moveTo>
                  <a:pt x="45719" y="0"/>
                </a:moveTo>
                <a:lnTo>
                  <a:pt x="45719" y="19050"/>
                </a:lnTo>
                <a:lnTo>
                  <a:pt x="64769" y="19050"/>
                </a:lnTo>
                <a:lnTo>
                  <a:pt x="64769" y="0"/>
                </a:lnTo>
                <a:lnTo>
                  <a:pt x="45719" y="0"/>
                </a:lnTo>
                <a:close/>
              </a:path>
              <a:path w="64769" h="360045">
                <a:moveTo>
                  <a:pt x="45719" y="76200"/>
                </a:moveTo>
                <a:lnTo>
                  <a:pt x="45719" y="95250"/>
                </a:lnTo>
                <a:lnTo>
                  <a:pt x="64769" y="95250"/>
                </a:lnTo>
                <a:lnTo>
                  <a:pt x="64769" y="76200"/>
                </a:lnTo>
                <a:lnTo>
                  <a:pt x="45719" y="762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92" name="object 340"/>
          <p:cNvSpPr>
            <a:spLocks/>
          </p:cNvSpPr>
          <p:nvPr/>
        </p:nvSpPr>
        <p:spPr bwMode="auto">
          <a:xfrm>
            <a:off x="1322388" y="3654425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93" name="object 341"/>
          <p:cNvSpPr>
            <a:spLocks/>
          </p:cNvSpPr>
          <p:nvPr/>
        </p:nvSpPr>
        <p:spPr bwMode="auto">
          <a:xfrm>
            <a:off x="1322388" y="3730625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94" name="object 342"/>
          <p:cNvSpPr>
            <a:spLocks/>
          </p:cNvSpPr>
          <p:nvPr/>
        </p:nvSpPr>
        <p:spPr bwMode="auto">
          <a:xfrm>
            <a:off x="1322388" y="3806825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95" name="object 343"/>
          <p:cNvSpPr>
            <a:spLocks/>
          </p:cNvSpPr>
          <p:nvPr/>
        </p:nvSpPr>
        <p:spPr bwMode="auto">
          <a:xfrm>
            <a:off x="1322388" y="3883025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96" name="object 344"/>
          <p:cNvSpPr>
            <a:spLocks/>
          </p:cNvSpPr>
          <p:nvPr/>
        </p:nvSpPr>
        <p:spPr bwMode="auto">
          <a:xfrm>
            <a:off x="1322388" y="3959225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97" name="object 345"/>
          <p:cNvSpPr>
            <a:spLocks noChangeArrowheads="1"/>
          </p:cNvSpPr>
          <p:nvPr/>
        </p:nvSpPr>
        <p:spPr bwMode="auto">
          <a:xfrm>
            <a:off x="2765425" y="3544888"/>
            <a:ext cx="300038" cy="113823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98" name="object 346"/>
          <p:cNvSpPr>
            <a:spLocks/>
          </p:cNvSpPr>
          <p:nvPr/>
        </p:nvSpPr>
        <p:spPr bwMode="auto">
          <a:xfrm>
            <a:off x="2860675" y="3573463"/>
            <a:ext cx="65088" cy="935037"/>
          </a:xfrm>
          <a:custGeom>
            <a:avLst/>
            <a:gdLst>
              <a:gd name="T0" fmla="*/ 46397 w 64769"/>
              <a:gd name="T1" fmla="*/ 246794 h 936117"/>
              <a:gd name="T2" fmla="*/ 65731 w 64769"/>
              <a:gd name="T3" fmla="*/ 227810 h 936117"/>
              <a:gd name="T4" fmla="*/ 46397 w 64769"/>
              <a:gd name="T5" fmla="*/ 303746 h 936117"/>
              <a:gd name="T6" fmla="*/ 65731 w 64769"/>
              <a:gd name="T7" fmla="*/ 322730 h 936117"/>
              <a:gd name="T8" fmla="*/ 46397 w 64769"/>
              <a:gd name="T9" fmla="*/ 303746 h 936117"/>
              <a:gd name="T10" fmla="*/ 46397 w 64769"/>
              <a:gd name="T11" fmla="*/ 398667 h 936117"/>
              <a:gd name="T12" fmla="*/ 65731 w 64769"/>
              <a:gd name="T13" fmla="*/ 379682 h 936117"/>
              <a:gd name="T14" fmla="*/ 46397 w 64769"/>
              <a:gd name="T15" fmla="*/ 455620 h 936117"/>
              <a:gd name="T16" fmla="*/ 65731 w 64769"/>
              <a:gd name="T17" fmla="*/ 474604 h 936117"/>
              <a:gd name="T18" fmla="*/ 46397 w 64769"/>
              <a:gd name="T19" fmla="*/ 455620 h 936117"/>
              <a:gd name="T20" fmla="*/ 46397 w 64769"/>
              <a:gd name="T21" fmla="*/ 550540 h 936117"/>
              <a:gd name="T22" fmla="*/ 65731 w 64769"/>
              <a:gd name="T23" fmla="*/ 531556 h 936117"/>
              <a:gd name="T24" fmla="*/ 46397 w 64769"/>
              <a:gd name="T25" fmla="*/ 607493 h 936117"/>
              <a:gd name="T26" fmla="*/ 65731 w 64769"/>
              <a:gd name="T27" fmla="*/ 626477 h 936117"/>
              <a:gd name="T28" fmla="*/ 46397 w 64769"/>
              <a:gd name="T29" fmla="*/ 607493 h 936117"/>
              <a:gd name="T30" fmla="*/ 46397 w 64769"/>
              <a:gd name="T31" fmla="*/ 702414 h 936117"/>
              <a:gd name="T32" fmla="*/ 65731 w 64769"/>
              <a:gd name="T33" fmla="*/ 683430 h 936117"/>
              <a:gd name="T34" fmla="*/ 46397 w 64769"/>
              <a:gd name="T35" fmla="*/ 759366 h 936117"/>
              <a:gd name="T36" fmla="*/ 65731 w 64769"/>
              <a:gd name="T37" fmla="*/ 778350 h 936117"/>
              <a:gd name="T38" fmla="*/ 46397 w 64769"/>
              <a:gd name="T39" fmla="*/ 759366 h 936117"/>
              <a:gd name="T40" fmla="*/ 46397 w 64769"/>
              <a:gd name="T41" fmla="*/ 854286 h 936117"/>
              <a:gd name="T42" fmla="*/ 65731 w 64769"/>
              <a:gd name="T43" fmla="*/ 835302 h 936117"/>
              <a:gd name="T44" fmla="*/ 65731 w 64769"/>
              <a:gd name="T45" fmla="*/ 914023 h 936117"/>
              <a:gd name="T46" fmla="*/ 47687 w 64769"/>
              <a:gd name="T47" fmla="*/ 909340 h 936117"/>
              <a:gd name="T48" fmla="*/ 65731 w 64769"/>
              <a:gd name="T49" fmla="*/ 911238 h 936117"/>
              <a:gd name="T50" fmla="*/ 46397 w 64769"/>
              <a:gd name="T51" fmla="*/ 914023 h 936117"/>
              <a:gd name="T52" fmla="*/ 1548 w 64769"/>
              <a:gd name="T53" fmla="*/ 832517 h 936117"/>
              <a:gd name="T54" fmla="*/ 2578 w 64769"/>
              <a:gd name="T55" fmla="*/ 842895 h 936117"/>
              <a:gd name="T56" fmla="*/ 109553 w 64769"/>
              <a:gd name="T57" fmla="*/ 842895 h 936117"/>
              <a:gd name="T58" fmla="*/ 110713 w 64769"/>
              <a:gd name="T59" fmla="*/ 832517 h 936117"/>
              <a:gd name="T60" fmla="*/ 101433 w 64769"/>
              <a:gd name="T61" fmla="*/ 827328 h 936117"/>
              <a:gd name="T62" fmla="*/ 92797 w 64769"/>
              <a:gd name="T63" fmla="*/ 833403 h 936117"/>
              <a:gd name="T64" fmla="*/ 19333 w 64769"/>
              <a:gd name="T65" fmla="*/ 833403 h 936117"/>
              <a:gd name="T66" fmla="*/ 65731 w 64769"/>
              <a:gd name="T67" fmla="*/ 914023 h 936117"/>
              <a:gd name="T68" fmla="*/ 65731 w 64769"/>
              <a:gd name="T69" fmla="*/ 914023 h 936117"/>
              <a:gd name="T70" fmla="*/ 19333 w 64769"/>
              <a:gd name="T71" fmla="*/ 833403 h 936117"/>
              <a:gd name="T72" fmla="*/ 10696 w 64769"/>
              <a:gd name="T73" fmla="*/ 827328 h 936117"/>
              <a:gd name="T74" fmla="*/ 46397 w 64769"/>
              <a:gd name="T75" fmla="*/ 914023 h 936117"/>
              <a:gd name="T76" fmla="*/ 65731 w 64769"/>
              <a:gd name="T77" fmla="*/ 911238 h 936117"/>
              <a:gd name="T78" fmla="*/ 47687 w 64769"/>
              <a:gd name="T79" fmla="*/ 909340 h 936117"/>
              <a:gd name="T80" fmla="*/ 46397 w 64769"/>
              <a:gd name="T81" fmla="*/ 18984 h 936117"/>
              <a:gd name="T82" fmla="*/ 65731 w 64769"/>
              <a:gd name="T83" fmla="*/ 0 h 936117"/>
              <a:gd name="T84" fmla="*/ 46397 w 64769"/>
              <a:gd name="T85" fmla="*/ 75936 h 936117"/>
              <a:gd name="T86" fmla="*/ 65731 w 64769"/>
              <a:gd name="T87" fmla="*/ 94920 h 936117"/>
              <a:gd name="T88" fmla="*/ 46397 w 64769"/>
              <a:gd name="T89" fmla="*/ 75936 h 936117"/>
              <a:gd name="T90" fmla="*/ 46397 w 64769"/>
              <a:gd name="T91" fmla="*/ 170857 h 936117"/>
              <a:gd name="T92" fmla="*/ 65731 w 64769"/>
              <a:gd name="T93" fmla="*/ 151873 h 93611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4769" h="936117">
                <a:moveTo>
                  <a:pt x="45719" y="228600"/>
                </a:moveTo>
                <a:lnTo>
                  <a:pt x="45719" y="247650"/>
                </a:lnTo>
                <a:lnTo>
                  <a:pt x="64769" y="247650"/>
                </a:lnTo>
                <a:lnTo>
                  <a:pt x="64769" y="228600"/>
                </a:lnTo>
                <a:lnTo>
                  <a:pt x="45719" y="228600"/>
                </a:lnTo>
                <a:close/>
              </a:path>
              <a:path w="64769" h="936117">
                <a:moveTo>
                  <a:pt x="45719" y="304800"/>
                </a:moveTo>
                <a:lnTo>
                  <a:pt x="45719" y="323850"/>
                </a:lnTo>
                <a:lnTo>
                  <a:pt x="64769" y="323850"/>
                </a:lnTo>
                <a:lnTo>
                  <a:pt x="64769" y="304800"/>
                </a:lnTo>
                <a:lnTo>
                  <a:pt x="45719" y="304800"/>
                </a:lnTo>
                <a:close/>
              </a:path>
              <a:path w="64769" h="936117">
                <a:moveTo>
                  <a:pt x="45719" y="381000"/>
                </a:moveTo>
                <a:lnTo>
                  <a:pt x="45719" y="400050"/>
                </a:lnTo>
                <a:lnTo>
                  <a:pt x="64769" y="400050"/>
                </a:lnTo>
                <a:lnTo>
                  <a:pt x="64769" y="381000"/>
                </a:lnTo>
                <a:lnTo>
                  <a:pt x="45719" y="381000"/>
                </a:lnTo>
                <a:close/>
              </a:path>
              <a:path w="64769" h="936117">
                <a:moveTo>
                  <a:pt x="45719" y="457200"/>
                </a:moveTo>
                <a:lnTo>
                  <a:pt x="45719" y="476250"/>
                </a:lnTo>
                <a:lnTo>
                  <a:pt x="64769" y="476250"/>
                </a:lnTo>
                <a:lnTo>
                  <a:pt x="64769" y="457200"/>
                </a:lnTo>
                <a:lnTo>
                  <a:pt x="45719" y="457200"/>
                </a:lnTo>
                <a:close/>
              </a:path>
              <a:path w="64769" h="936117">
                <a:moveTo>
                  <a:pt x="45719" y="533400"/>
                </a:moveTo>
                <a:lnTo>
                  <a:pt x="45719" y="552450"/>
                </a:lnTo>
                <a:lnTo>
                  <a:pt x="64769" y="552450"/>
                </a:lnTo>
                <a:lnTo>
                  <a:pt x="64769" y="533400"/>
                </a:lnTo>
                <a:lnTo>
                  <a:pt x="45719" y="533400"/>
                </a:lnTo>
                <a:close/>
              </a:path>
              <a:path w="64769" h="936117">
                <a:moveTo>
                  <a:pt x="45719" y="609600"/>
                </a:moveTo>
                <a:lnTo>
                  <a:pt x="45719" y="628650"/>
                </a:lnTo>
                <a:lnTo>
                  <a:pt x="64769" y="628650"/>
                </a:lnTo>
                <a:lnTo>
                  <a:pt x="64769" y="609600"/>
                </a:lnTo>
                <a:lnTo>
                  <a:pt x="45719" y="609600"/>
                </a:lnTo>
                <a:close/>
              </a:path>
              <a:path w="64769" h="936117">
                <a:moveTo>
                  <a:pt x="45719" y="685800"/>
                </a:moveTo>
                <a:lnTo>
                  <a:pt x="45719" y="704850"/>
                </a:lnTo>
                <a:lnTo>
                  <a:pt x="64769" y="704850"/>
                </a:lnTo>
                <a:lnTo>
                  <a:pt x="64769" y="685800"/>
                </a:lnTo>
                <a:lnTo>
                  <a:pt x="45719" y="685800"/>
                </a:lnTo>
                <a:close/>
              </a:path>
              <a:path w="64769" h="936117">
                <a:moveTo>
                  <a:pt x="45719" y="762000"/>
                </a:moveTo>
                <a:lnTo>
                  <a:pt x="45719" y="781050"/>
                </a:lnTo>
                <a:lnTo>
                  <a:pt x="64769" y="781050"/>
                </a:lnTo>
                <a:lnTo>
                  <a:pt x="64769" y="762000"/>
                </a:lnTo>
                <a:lnTo>
                  <a:pt x="45719" y="762000"/>
                </a:lnTo>
                <a:close/>
              </a:path>
              <a:path w="64769" h="936117">
                <a:moveTo>
                  <a:pt x="45719" y="838200"/>
                </a:moveTo>
                <a:lnTo>
                  <a:pt x="45719" y="857250"/>
                </a:lnTo>
                <a:lnTo>
                  <a:pt x="64769" y="857250"/>
                </a:lnTo>
                <a:lnTo>
                  <a:pt x="64769" y="838200"/>
                </a:lnTo>
                <a:lnTo>
                  <a:pt x="45719" y="838200"/>
                </a:lnTo>
                <a:close/>
              </a:path>
              <a:path w="64769" h="936117">
                <a:moveTo>
                  <a:pt x="64769" y="917194"/>
                </a:moveTo>
                <a:lnTo>
                  <a:pt x="64769" y="914400"/>
                </a:lnTo>
                <a:lnTo>
                  <a:pt x="46989" y="912495"/>
                </a:lnTo>
                <a:lnTo>
                  <a:pt x="63500" y="912495"/>
                </a:lnTo>
                <a:lnTo>
                  <a:pt x="64769" y="914400"/>
                </a:lnTo>
                <a:lnTo>
                  <a:pt x="64769" y="917194"/>
                </a:lnTo>
                <a:lnTo>
                  <a:pt x="45719" y="917194"/>
                </a:lnTo>
                <a:lnTo>
                  <a:pt x="5968" y="832866"/>
                </a:lnTo>
                <a:lnTo>
                  <a:pt x="1524" y="835406"/>
                </a:lnTo>
                <a:lnTo>
                  <a:pt x="0" y="841248"/>
                </a:lnTo>
                <a:lnTo>
                  <a:pt x="2539" y="845820"/>
                </a:lnTo>
                <a:lnTo>
                  <a:pt x="55244" y="936117"/>
                </a:lnTo>
                <a:lnTo>
                  <a:pt x="107950" y="845820"/>
                </a:lnTo>
                <a:lnTo>
                  <a:pt x="110616" y="841248"/>
                </a:lnTo>
                <a:lnTo>
                  <a:pt x="109093" y="835406"/>
                </a:lnTo>
                <a:lnTo>
                  <a:pt x="104520" y="832866"/>
                </a:lnTo>
                <a:lnTo>
                  <a:pt x="99949" y="830199"/>
                </a:lnTo>
                <a:lnTo>
                  <a:pt x="94106" y="831723"/>
                </a:lnTo>
                <a:lnTo>
                  <a:pt x="91439" y="836295"/>
                </a:lnTo>
                <a:lnTo>
                  <a:pt x="55244" y="898343"/>
                </a:lnTo>
                <a:lnTo>
                  <a:pt x="19050" y="836295"/>
                </a:lnTo>
                <a:lnTo>
                  <a:pt x="45719" y="914400"/>
                </a:lnTo>
                <a:lnTo>
                  <a:pt x="64769" y="917194"/>
                </a:lnTo>
                <a:close/>
              </a:path>
              <a:path w="64769" h="936117">
                <a:moveTo>
                  <a:pt x="45719" y="917194"/>
                </a:moveTo>
                <a:lnTo>
                  <a:pt x="64769" y="917194"/>
                </a:lnTo>
                <a:lnTo>
                  <a:pt x="45719" y="914400"/>
                </a:lnTo>
                <a:lnTo>
                  <a:pt x="19050" y="836295"/>
                </a:lnTo>
                <a:lnTo>
                  <a:pt x="16382" y="831723"/>
                </a:lnTo>
                <a:lnTo>
                  <a:pt x="10540" y="830199"/>
                </a:lnTo>
                <a:lnTo>
                  <a:pt x="5968" y="832866"/>
                </a:lnTo>
                <a:lnTo>
                  <a:pt x="45719" y="917194"/>
                </a:lnTo>
                <a:close/>
              </a:path>
              <a:path w="64769" h="936117">
                <a:moveTo>
                  <a:pt x="46989" y="912495"/>
                </a:moveTo>
                <a:lnTo>
                  <a:pt x="64769" y="914400"/>
                </a:lnTo>
                <a:lnTo>
                  <a:pt x="63500" y="912495"/>
                </a:lnTo>
                <a:lnTo>
                  <a:pt x="46989" y="912495"/>
                </a:lnTo>
                <a:close/>
              </a:path>
              <a:path w="64769" h="936117">
                <a:moveTo>
                  <a:pt x="45719" y="0"/>
                </a:moveTo>
                <a:lnTo>
                  <a:pt x="45719" y="19050"/>
                </a:lnTo>
                <a:lnTo>
                  <a:pt x="64769" y="19050"/>
                </a:lnTo>
                <a:lnTo>
                  <a:pt x="64769" y="0"/>
                </a:lnTo>
                <a:lnTo>
                  <a:pt x="45719" y="0"/>
                </a:lnTo>
                <a:close/>
              </a:path>
              <a:path w="64769" h="936117">
                <a:moveTo>
                  <a:pt x="45719" y="76200"/>
                </a:moveTo>
                <a:lnTo>
                  <a:pt x="45719" y="95250"/>
                </a:lnTo>
                <a:lnTo>
                  <a:pt x="64769" y="95250"/>
                </a:lnTo>
                <a:lnTo>
                  <a:pt x="64769" y="76200"/>
                </a:lnTo>
                <a:lnTo>
                  <a:pt x="45719" y="76200"/>
                </a:lnTo>
                <a:close/>
              </a:path>
              <a:path w="64769" h="936117">
                <a:moveTo>
                  <a:pt x="45719" y="152400"/>
                </a:moveTo>
                <a:lnTo>
                  <a:pt x="45719" y="171450"/>
                </a:lnTo>
                <a:lnTo>
                  <a:pt x="64769" y="171450"/>
                </a:lnTo>
                <a:lnTo>
                  <a:pt x="64769" y="152400"/>
                </a:lnTo>
                <a:lnTo>
                  <a:pt x="45719" y="1524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99" name="object 347"/>
          <p:cNvSpPr>
            <a:spLocks/>
          </p:cNvSpPr>
          <p:nvPr/>
        </p:nvSpPr>
        <p:spPr bwMode="auto">
          <a:xfrm>
            <a:off x="2906713" y="35829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00" name="object 348"/>
          <p:cNvSpPr>
            <a:spLocks/>
          </p:cNvSpPr>
          <p:nvPr/>
        </p:nvSpPr>
        <p:spPr bwMode="auto">
          <a:xfrm>
            <a:off x="2906713" y="36591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01" name="object 349"/>
          <p:cNvSpPr>
            <a:spLocks/>
          </p:cNvSpPr>
          <p:nvPr/>
        </p:nvSpPr>
        <p:spPr bwMode="auto">
          <a:xfrm>
            <a:off x="2906713" y="37353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02" name="object 350"/>
          <p:cNvSpPr>
            <a:spLocks/>
          </p:cNvSpPr>
          <p:nvPr/>
        </p:nvSpPr>
        <p:spPr bwMode="auto">
          <a:xfrm>
            <a:off x="2906713" y="38115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03" name="object 351"/>
          <p:cNvSpPr>
            <a:spLocks/>
          </p:cNvSpPr>
          <p:nvPr/>
        </p:nvSpPr>
        <p:spPr bwMode="auto">
          <a:xfrm>
            <a:off x="2906713" y="38877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04" name="object 352"/>
          <p:cNvSpPr>
            <a:spLocks/>
          </p:cNvSpPr>
          <p:nvPr/>
        </p:nvSpPr>
        <p:spPr bwMode="auto">
          <a:xfrm>
            <a:off x="2906713" y="39639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05" name="object 353"/>
          <p:cNvSpPr>
            <a:spLocks/>
          </p:cNvSpPr>
          <p:nvPr/>
        </p:nvSpPr>
        <p:spPr bwMode="auto">
          <a:xfrm>
            <a:off x="2906713" y="40401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06" name="object 354"/>
          <p:cNvSpPr>
            <a:spLocks/>
          </p:cNvSpPr>
          <p:nvPr/>
        </p:nvSpPr>
        <p:spPr bwMode="auto">
          <a:xfrm>
            <a:off x="2906713" y="41163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07" name="object 355"/>
          <p:cNvSpPr>
            <a:spLocks/>
          </p:cNvSpPr>
          <p:nvPr/>
        </p:nvSpPr>
        <p:spPr bwMode="auto">
          <a:xfrm>
            <a:off x="2906713" y="41925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08" name="object 356"/>
          <p:cNvSpPr>
            <a:spLocks/>
          </p:cNvSpPr>
          <p:nvPr/>
        </p:nvSpPr>
        <p:spPr bwMode="auto">
          <a:xfrm>
            <a:off x="2906713" y="42687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09" name="object 357"/>
          <p:cNvSpPr>
            <a:spLocks/>
          </p:cNvSpPr>
          <p:nvPr/>
        </p:nvSpPr>
        <p:spPr bwMode="auto">
          <a:xfrm>
            <a:off x="2906713" y="43449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10" name="object 358"/>
          <p:cNvSpPr>
            <a:spLocks/>
          </p:cNvSpPr>
          <p:nvPr/>
        </p:nvSpPr>
        <p:spPr bwMode="auto">
          <a:xfrm>
            <a:off x="2906713" y="44211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11" name="object 359"/>
          <p:cNvSpPr>
            <a:spLocks/>
          </p:cNvSpPr>
          <p:nvPr/>
        </p:nvSpPr>
        <p:spPr bwMode="auto">
          <a:xfrm>
            <a:off x="2906713" y="4489450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40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12" name="object 360"/>
          <p:cNvSpPr>
            <a:spLocks noChangeArrowheads="1"/>
          </p:cNvSpPr>
          <p:nvPr/>
        </p:nvSpPr>
        <p:spPr bwMode="auto">
          <a:xfrm>
            <a:off x="4351338" y="3544888"/>
            <a:ext cx="298450" cy="1643062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13" name="object 361"/>
          <p:cNvSpPr>
            <a:spLocks/>
          </p:cNvSpPr>
          <p:nvPr/>
        </p:nvSpPr>
        <p:spPr bwMode="auto">
          <a:xfrm>
            <a:off x="4445000" y="3573463"/>
            <a:ext cx="65088" cy="1439862"/>
          </a:xfrm>
          <a:custGeom>
            <a:avLst/>
            <a:gdLst>
              <a:gd name="T0" fmla="*/ 46254 w 64896"/>
              <a:gd name="T1" fmla="*/ 171336 h 1440180"/>
              <a:gd name="T2" fmla="*/ 65474 w 64896"/>
              <a:gd name="T3" fmla="*/ 152298 h 1440180"/>
              <a:gd name="T4" fmla="*/ 46254 w 64896"/>
              <a:gd name="T5" fmla="*/ 228450 h 1440180"/>
              <a:gd name="T6" fmla="*/ 65474 w 64896"/>
              <a:gd name="T7" fmla="*/ 247485 h 1440180"/>
              <a:gd name="T8" fmla="*/ 46254 w 64896"/>
              <a:gd name="T9" fmla="*/ 228450 h 1440180"/>
              <a:gd name="T10" fmla="*/ 46254 w 64896"/>
              <a:gd name="T11" fmla="*/ 323636 h 1440180"/>
              <a:gd name="T12" fmla="*/ 65474 w 64896"/>
              <a:gd name="T13" fmla="*/ 304599 h 1440180"/>
              <a:gd name="T14" fmla="*/ 46254 w 64896"/>
              <a:gd name="T15" fmla="*/ 380748 h 1440180"/>
              <a:gd name="T16" fmla="*/ 65474 w 64896"/>
              <a:gd name="T17" fmla="*/ 399786 h 1440180"/>
              <a:gd name="T18" fmla="*/ 46254 w 64896"/>
              <a:gd name="T19" fmla="*/ 380748 h 1440180"/>
              <a:gd name="T20" fmla="*/ 46254 w 64896"/>
              <a:gd name="T21" fmla="*/ 475935 h 1440180"/>
              <a:gd name="T22" fmla="*/ 65474 w 64896"/>
              <a:gd name="T23" fmla="*/ 456897 h 1440180"/>
              <a:gd name="T24" fmla="*/ 46254 w 64896"/>
              <a:gd name="T25" fmla="*/ 533046 h 1440180"/>
              <a:gd name="T26" fmla="*/ 65474 w 64896"/>
              <a:gd name="T27" fmla="*/ 552084 h 1440180"/>
              <a:gd name="T28" fmla="*/ 46254 w 64896"/>
              <a:gd name="T29" fmla="*/ 533046 h 1440180"/>
              <a:gd name="T30" fmla="*/ 46254 w 64896"/>
              <a:gd name="T31" fmla="*/ 628233 h 1440180"/>
              <a:gd name="T32" fmla="*/ 65474 w 64896"/>
              <a:gd name="T33" fmla="*/ 609195 h 1440180"/>
              <a:gd name="T34" fmla="*/ 46254 w 64896"/>
              <a:gd name="T35" fmla="*/ 685347 h 1440180"/>
              <a:gd name="T36" fmla="*/ 65474 w 64896"/>
              <a:gd name="T37" fmla="*/ 704382 h 1440180"/>
              <a:gd name="T38" fmla="*/ 46254 w 64896"/>
              <a:gd name="T39" fmla="*/ 685347 h 1440180"/>
              <a:gd name="T40" fmla="*/ 46254 w 64896"/>
              <a:gd name="T41" fmla="*/ 780534 h 1440180"/>
              <a:gd name="T42" fmla="*/ 65474 w 64896"/>
              <a:gd name="T43" fmla="*/ 761496 h 1440180"/>
              <a:gd name="T44" fmla="*/ 46254 w 64896"/>
              <a:gd name="T45" fmla="*/ 837645 h 1440180"/>
              <a:gd name="T46" fmla="*/ 65474 w 64896"/>
              <a:gd name="T47" fmla="*/ 856683 h 1440180"/>
              <a:gd name="T48" fmla="*/ 46254 w 64896"/>
              <a:gd name="T49" fmla="*/ 837645 h 1440180"/>
              <a:gd name="T50" fmla="*/ 46254 w 64896"/>
              <a:gd name="T51" fmla="*/ 932832 h 1440180"/>
              <a:gd name="T52" fmla="*/ 65474 w 64896"/>
              <a:gd name="T53" fmla="*/ 913794 h 1440180"/>
              <a:gd name="T54" fmla="*/ 46254 w 64896"/>
              <a:gd name="T55" fmla="*/ 989943 h 1440180"/>
              <a:gd name="T56" fmla="*/ 65474 w 64896"/>
              <a:gd name="T57" fmla="*/ 1008981 h 1440180"/>
              <a:gd name="T58" fmla="*/ 46254 w 64896"/>
              <a:gd name="T59" fmla="*/ 989943 h 1440180"/>
              <a:gd name="T60" fmla="*/ 46254 w 64896"/>
              <a:gd name="T61" fmla="*/ 1085130 h 1440180"/>
              <a:gd name="T62" fmla="*/ 65474 w 64896"/>
              <a:gd name="T63" fmla="*/ 1066093 h 1440180"/>
              <a:gd name="T64" fmla="*/ 46254 w 64896"/>
              <a:gd name="T65" fmla="*/ 1142244 h 1440180"/>
              <a:gd name="T66" fmla="*/ 65474 w 64896"/>
              <a:gd name="T67" fmla="*/ 1161280 h 1440180"/>
              <a:gd name="T68" fmla="*/ 46254 w 64896"/>
              <a:gd name="T69" fmla="*/ 1142244 h 1440180"/>
              <a:gd name="T70" fmla="*/ 46254 w 64896"/>
              <a:gd name="T71" fmla="*/ 1237431 h 1440180"/>
              <a:gd name="T72" fmla="*/ 65474 w 64896"/>
              <a:gd name="T73" fmla="*/ 1218393 h 1440180"/>
              <a:gd name="T74" fmla="*/ 46254 w 64896"/>
              <a:gd name="T75" fmla="*/ 1294542 h 1440180"/>
              <a:gd name="T76" fmla="*/ 65474 w 64896"/>
              <a:gd name="T77" fmla="*/ 1313580 h 1440180"/>
              <a:gd name="T78" fmla="*/ 46254 w 64896"/>
              <a:gd name="T79" fmla="*/ 1294542 h 1440180"/>
              <a:gd name="T80" fmla="*/ 62784 w 64896"/>
              <a:gd name="T81" fmla="*/ 1389728 h 1440180"/>
              <a:gd name="T82" fmla="*/ 48946 w 64896"/>
              <a:gd name="T83" fmla="*/ 1389728 h 1440180"/>
              <a:gd name="T84" fmla="*/ 47535 w 64896"/>
              <a:gd name="T85" fmla="*/ 1415619 h 1440180"/>
              <a:gd name="T86" fmla="*/ 65474 w 64896"/>
              <a:gd name="T87" fmla="*/ 1389729 h 1440180"/>
              <a:gd name="T88" fmla="*/ 0 w 64896"/>
              <a:gd name="T89" fmla="*/ 1344420 h 1440180"/>
              <a:gd name="T90" fmla="*/ 55864 w 64896"/>
              <a:gd name="T91" fmla="*/ 1439226 h 1440180"/>
              <a:gd name="T92" fmla="*/ 111730 w 64896"/>
              <a:gd name="T93" fmla="*/ 1344420 h 1440180"/>
              <a:gd name="T94" fmla="*/ 105579 w 64896"/>
              <a:gd name="T95" fmla="*/ 1336044 h 1440180"/>
              <a:gd name="T96" fmla="*/ 95072 w 64896"/>
              <a:gd name="T97" fmla="*/ 1334901 h 1440180"/>
              <a:gd name="T98" fmla="*/ 65475 w 64896"/>
              <a:gd name="T99" fmla="*/ 1385159 h 1440180"/>
              <a:gd name="T100" fmla="*/ 48946 w 64896"/>
              <a:gd name="T101" fmla="*/ 1389728 h 1440180"/>
              <a:gd name="T102" fmla="*/ 64192 w 64896"/>
              <a:gd name="T103" fmla="*/ 1415619 h 1440180"/>
              <a:gd name="T104" fmla="*/ 46254 w 64896"/>
              <a:gd name="T105" fmla="*/ 1389729 h 1440180"/>
              <a:gd name="T106" fmla="*/ 65474 w 64896"/>
              <a:gd name="T107" fmla="*/ 1370691 h 1440180"/>
              <a:gd name="T108" fmla="*/ 46255 w 64896"/>
              <a:gd name="T109" fmla="*/ 1385159 h 1440180"/>
              <a:gd name="T110" fmla="*/ 16656 w 64896"/>
              <a:gd name="T111" fmla="*/ 1334901 h 1440180"/>
              <a:gd name="T112" fmla="*/ 6149 w 64896"/>
              <a:gd name="T113" fmla="*/ 1336044 h 1440180"/>
              <a:gd name="T114" fmla="*/ 46254 w 64896"/>
              <a:gd name="T115" fmla="*/ 0 h 1440180"/>
              <a:gd name="T116" fmla="*/ 65474 w 64896"/>
              <a:gd name="T117" fmla="*/ 19038 h 1440180"/>
              <a:gd name="T118" fmla="*/ 46254 w 64896"/>
              <a:gd name="T119" fmla="*/ 0 h 1440180"/>
              <a:gd name="T120" fmla="*/ 46254 w 64896"/>
              <a:gd name="T121" fmla="*/ 95187 h 1440180"/>
              <a:gd name="T122" fmla="*/ 65474 w 64896"/>
              <a:gd name="T123" fmla="*/ 76149 h 144018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4896" h="1440180">
                <a:moveTo>
                  <a:pt x="45846" y="152400"/>
                </a:moveTo>
                <a:lnTo>
                  <a:pt x="45846" y="171450"/>
                </a:lnTo>
                <a:lnTo>
                  <a:pt x="64896" y="171450"/>
                </a:lnTo>
                <a:lnTo>
                  <a:pt x="64896" y="152400"/>
                </a:lnTo>
                <a:lnTo>
                  <a:pt x="45846" y="152400"/>
                </a:lnTo>
                <a:close/>
              </a:path>
              <a:path w="64896" h="1440180">
                <a:moveTo>
                  <a:pt x="45846" y="228600"/>
                </a:moveTo>
                <a:lnTo>
                  <a:pt x="45846" y="247650"/>
                </a:lnTo>
                <a:lnTo>
                  <a:pt x="64896" y="247650"/>
                </a:lnTo>
                <a:lnTo>
                  <a:pt x="64896" y="228600"/>
                </a:lnTo>
                <a:lnTo>
                  <a:pt x="45846" y="228600"/>
                </a:lnTo>
                <a:close/>
              </a:path>
              <a:path w="64896" h="1440180">
                <a:moveTo>
                  <a:pt x="45846" y="304800"/>
                </a:moveTo>
                <a:lnTo>
                  <a:pt x="45846" y="323850"/>
                </a:lnTo>
                <a:lnTo>
                  <a:pt x="64896" y="323850"/>
                </a:lnTo>
                <a:lnTo>
                  <a:pt x="64896" y="304800"/>
                </a:lnTo>
                <a:lnTo>
                  <a:pt x="45846" y="304800"/>
                </a:lnTo>
                <a:close/>
              </a:path>
              <a:path w="64896" h="1440180">
                <a:moveTo>
                  <a:pt x="45846" y="381000"/>
                </a:moveTo>
                <a:lnTo>
                  <a:pt x="45846" y="400050"/>
                </a:lnTo>
                <a:lnTo>
                  <a:pt x="64896" y="400050"/>
                </a:lnTo>
                <a:lnTo>
                  <a:pt x="64896" y="381000"/>
                </a:lnTo>
                <a:lnTo>
                  <a:pt x="45846" y="381000"/>
                </a:lnTo>
                <a:close/>
              </a:path>
              <a:path w="64896" h="1440180">
                <a:moveTo>
                  <a:pt x="45846" y="457200"/>
                </a:moveTo>
                <a:lnTo>
                  <a:pt x="45846" y="476250"/>
                </a:lnTo>
                <a:lnTo>
                  <a:pt x="64896" y="476250"/>
                </a:lnTo>
                <a:lnTo>
                  <a:pt x="64896" y="457200"/>
                </a:lnTo>
                <a:lnTo>
                  <a:pt x="45846" y="457200"/>
                </a:lnTo>
                <a:close/>
              </a:path>
              <a:path w="64896" h="1440180">
                <a:moveTo>
                  <a:pt x="45846" y="533400"/>
                </a:moveTo>
                <a:lnTo>
                  <a:pt x="45846" y="552450"/>
                </a:lnTo>
                <a:lnTo>
                  <a:pt x="64896" y="552450"/>
                </a:lnTo>
                <a:lnTo>
                  <a:pt x="64896" y="533400"/>
                </a:lnTo>
                <a:lnTo>
                  <a:pt x="45846" y="533400"/>
                </a:lnTo>
                <a:close/>
              </a:path>
              <a:path w="64896" h="1440180">
                <a:moveTo>
                  <a:pt x="45846" y="609600"/>
                </a:moveTo>
                <a:lnTo>
                  <a:pt x="45846" y="628650"/>
                </a:lnTo>
                <a:lnTo>
                  <a:pt x="64896" y="628650"/>
                </a:lnTo>
                <a:lnTo>
                  <a:pt x="64896" y="609600"/>
                </a:lnTo>
                <a:lnTo>
                  <a:pt x="45846" y="609600"/>
                </a:lnTo>
                <a:close/>
              </a:path>
              <a:path w="64896" h="1440180">
                <a:moveTo>
                  <a:pt x="45846" y="685800"/>
                </a:moveTo>
                <a:lnTo>
                  <a:pt x="45846" y="704850"/>
                </a:lnTo>
                <a:lnTo>
                  <a:pt x="64896" y="704850"/>
                </a:lnTo>
                <a:lnTo>
                  <a:pt x="64896" y="685800"/>
                </a:lnTo>
                <a:lnTo>
                  <a:pt x="45846" y="685800"/>
                </a:lnTo>
                <a:close/>
              </a:path>
              <a:path w="64896" h="1440180">
                <a:moveTo>
                  <a:pt x="45846" y="762000"/>
                </a:moveTo>
                <a:lnTo>
                  <a:pt x="45846" y="781050"/>
                </a:lnTo>
                <a:lnTo>
                  <a:pt x="64896" y="781050"/>
                </a:lnTo>
                <a:lnTo>
                  <a:pt x="64896" y="762000"/>
                </a:lnTo>
                <a:lnTo>
                  <a:pt x="45846" y="762000"/>
                </a:lnTo>
                <a:close/>
              </a:path>
              <a:path w="64896" h="1440180">
                <a:moveTo>
                  <a:pt x="45846" y="838200"/>
                </a:moveTo>
                <a:lnTo>
                  <a:pt x="45846" y="857250"/>
                </a:lnTo>
                <a:lnTo>
                  <a:pt x="64896" y="857250"/>
                </a:lnTo>
                <a:lnTo>
                  <a:pt x="64896" y="838200"/>
                </a:lnTo>
                <a:lnTo>
                  <a:pt x="45846" y="838200"/>
                </a:lnTo>
                <a:close/>
              </a:path>
              <a:path w="64896" h="1440180">
                <a:moveTo>
                  <a:pt x="45846" y="914400"/>
                </a:moveTo>
                <a:lnTo>
                  <a:pt x="45846" y="933450"/>
                </a:lnTo>
                <a:lnTo>
                  <a:pt x="64896" y="933450"/>
                </a:lnTo>
                <a:lnTo>
                  <a:pt x="64896" y="914400"/>
                </a:lnTo>
                <a:lnTo>
                  <a:pt x="45846" y="914400"/>
                </a:lnTo>
                <a:close/>
              </a:path>
              <a:path w="64896" h="1440180">
                <a:moveTo>
                  <a:pt x="45846" y="990600"/>
                </a:moveTo>
                <a:lnTo>
                  <a:pt x="45846" y="1009650"/>
                </a:lnTo>
                <a:lnTo>
                  <a:pt x="64896" y="1009650"/>
                </a:lnTo>
                <a:lnTo>
                  <a:pt x="64896" y="990600"/>
                </a:lnTo>
                <a:lnTo>
                  <a:pt x="45846" y="990600"/>
                </a:lnTo>
                <a:close/>
              </a:path>
              <a:path w="64896" h="1440180">
                <a:moveTo>
                  <a:pt x="45846" y="1066800"/>
                </a:moveTo>
                <a:lnTo>
                  <a:pt x="45846" y="1085850"/>
                </a:lnTo>
                <a:lnTo>
                  <a:pt x="64896" y="1085850"/>
                </a:lnTo>
                <a:lnTo>
                  <a:pt x="64896" y="1066800"/>
                </a:lnTo>
                <a:lnTo>
                  <a:pt x="45846" y="1066800"/>
                </a:lnTo>
                <a:close/>
              </a:path>
              <a:path w="64896" h="1440180">
                <a:moveTo>
                  <a:pt x="45846" y="1143000"/>
                </a:moveTo>
                <a:lnTo>
                  <a:pt x="45846" y="1162050"/>
                </a:lnTo>
                <a:lnTo>
                  <a:pt x="64896" y="1162050"/>
                </a:lnTo>
                <a:lnTo>
                  <a:pt x="64896" y="1143000"/>
                </a:lnTo>
                <a:lnTo>
                  <a:pt x="45846" y="1143000"/>
                </a:lnTo>
                <a:close/>
              </a:path>
              <a:path w="64896" h="1440180">
                <a:moveTo>
                  <a:pt x="45846" y="1219200"/>
                </a:moveTo>
                <a:lnTo>
                  <a:pt x="45846" y="1238250"/>
                </a:lnTo>
                <a:lnTo>
                  <a:pt x="64896" y="1238250"/>
                </a:lnTo>
                <a:lnTo>
                  <a:pt x="64896" y="1219200"/>
                </a:lnTo>
                <a:lnTo>
                  <a:pt x="45846" y="1219200"/>
                </a:lnTo>
                <a:close/>
              </a:path>
              <a:path w="64896" h="1440180">
                <a:moveTo>
                  <a:pt x="45846" y="1295400"/>
                </a:moveTo>
                <a:lnTo>
                  <a:pt x="45846" y="1314450"/>
                </a:lnTo>
                <a:lnTo>
                  <a:pt x="64896" y="1314450"/>
                </a:lnTo>
                <a:lnTo>
                  <a:pt x="64896" y="1295400"/>
                </a:lnTo>
                <a:lnTo>
                  <a:pt x="45846" y="1295400"/>
                </a:lnTo>
                <a:close/>
              </a:path>
              <a:path w="64896" h="1440180">
                <a:moveTo>
                  <a:pt x="64896" y="1390650"/>
                </a:moveTo>
                <a:lnTo>
                  <a:pt x="62230" y="1390649"/>
                </a:lnTo>
                <a:lnTo>
                  <a:pt x="55372" y="1402406"/>
                </a:lnTo>
                <a:lnTo>
                  <a:pt x="48514" y="1390649"/>
                </a:lnTo>
                <a:lnTo>
                  <a:pt x="45846" y="1390650"/>
                </a:lnTo>
                <a:lnTo>
                  <a:pt x="47116" y="1416558"/>
                </a:lnTo>
                <a:lnTo>
                  <a:pt x="63626" y="1416558"/>
                </a:lnTo>
                <a:lnTo>
                  <a:pt x="64896" y="1390650"/>
                </a:lnTo>
                <a:close/>
              </a:path>
              <a:path w="64896" h="1440180">
                <a:moveTo>
                  <a:pt x="1523" y="1339469"/>
                </a:moveTo>
                <a:lnTo>
                  <a:pt x="0" y="1345311"/>
                </a:lnTo>
                <a:lnTo>
                  <a:pt x="2666" y="1349883"/>
                </a:lnTo>
                <a:lnTo>
                  <a:pt x="55371" y="1440180"/>
                </a:lnTo>
                <a:lnTo>
                  <a:pt x="108076" y="1349883"/>
                </a:lnTo>
                <a:lnTo>
                  <a:pt x="110743" y="1345311"/>
                </a:lnTo>
                <a:lnTo>
                  <a:pt x="109219" y="1339469"/>
                </a:lnTo>
                <a:lnTo>
                  <a:pt x="104647" y="1336929"/>
                </a:lnTo>
                <a:lnTo>
                  <a:pt x="100075" y="1334262"/>
                </a:lnTo>
                <a:lnTo>
                  <a:pt x="94233" y="1335786"/>
                </a:lnTo>
                <a:lnTo>
                  <a:pt x="91566" y="1340358"/>
                </a:lnTo>
                <a:lnTo>
                  <a:pt x="64897" y="1386077"/>
                </a:lnTo>
                <a:lnTo>
                  <a:pt x="64896" y="1371600"/>
                </a:lnTo>
                <a:lnTo>
                  <a:pt x="48514" y="1390649"/>
                </a:lnTo>
                <a:lnTo>
                  <a:pt x="64896" y="1390650"/>
                </a:lnTo>
                <a:lnTo>
                  <a:pt x="63626" y="1416558"/>
                </a:lnTo>
                <a:lnTo>
                  <a:pt x="47116" y="1416558"/>
                </a:lnTo>
                <a:lnTo>
                  <a:pt x="45846" y="1390650"/>
                </a:lnTo>
                <a:lnTo>
                  <a:pt x="48514" y="1390649"/>
                </a:lnTo>
                <a:lnTo>
                  <a:pt x="64896" y="1371600"/>
                </a:lnTo>
                <a:lnTo>
                  <a:pt x="45846" y="1371600"/>
                </a:lnTo>
                <a:lnTo>
                  <a:pt x="45847" y="1386077"/>
                </a:lnTo>
                <a:lnTo>
                  <a:pt x="19176" y="1340358"/>
                </a:lnTo>
                <a:lnTo>
                  <a:pt x="16509" y="1335786"/>
                </a:lnTo>
                <a:lnTo>
                  <a:pt x="10667" y="1334262"/>
                </a:lnTo>
                <a:lnTo>
                  <a:pt x="6095" y="1336929"/>
                </a:lnTo>
                <a:lnTo>
                  <a:pt x="1523" y="1339469"/>
                </a:lnTo>
                <a:close/>
              </a:path>
              <a:path w="64896" h="1440180">
                <a:moveTo>
                  <a:pt x="45846" y="0"/>
                </a:moveTo>
                <a:lnTo>
                  <a:pt x="45846" y="19050"/>
                </a:lnTo>
                <a:lnTo>
                  <a:pt x="64896" y="19050"/>
                </a:lnTo>
                <a:lnTo>
                  <a:pt x="64896" y="0"/>
                </a:lnTo>
                <a:lnTo>
                  <a:pt x="45846" y="0"/>
                </a:lnTo>
                <a:close/>
              </a:path>
              <a:path w="64896" h="1440180">
                <a:moveTo>
                  <a:pt x="45846" y="76200"/>
                </a:moveTo>
                <a:lnTo>
                  <a:pt x="45846" y="95250"/>
                </a:lnTo>
                <a:lnTo>
                  <a:pt x="64896" y="95250"/>
                </a:lnTo>
                <a:lnTo>
                  <a:pt x="64896" y="76200"/>
                </a:lnTo>
                <a:lnTo>
                  <a:pt x="45846" y="762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14" name="object 362"/>
          <p:cNvSpPr>
            <a:spLocks/>
          </p:cNvSpPr>
          <p:nvPr/>
        </p:nvSpPr>
        <p:spPr bwMode="auto">
          <a:xfrm>
            <a:off x="4491038" y="35829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15" name="object 363"/>
          <p:cNvSpPr>
            <a:spLocks/>
          </p:cNvSpPr>
          <p:nvPr/>
        </p:nvSpPr>
        <p:spPr bwMode="auto">
          <a:xfrm>
            <a:off x="4491038" y="36591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16" name="object 364"/>
          <p:cNvSpPr>
            <a:spLocks/>
          </p:cNvSpPr>
          <p:nvPr/>
        </p:nvSpPr>
        <p:spPr bwMode="auto">
          <a:xfrm>
            <a:off x="4491038" y="37353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17" name="object 365"/>
          <p:cNvSpPr>
            <a:spLocks/>
          </p:cNvSpPr>
          <p:nvPr/>
        </p:nvSpPr>
        <p:spPr bwMode="auto">
          <a:xfrm>
            <a:off x="4491038" y="38115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18" name="object 366"/>
          <p:cNvSpPr>
            <a:spLocks/>
          </p:cNvSpPr>
          <p:nvPr/>
        </p:nvSpPr>
        <p:spPr bwMode="auto">
          <a:xfrm>
            <a:off x="4491038" y="38877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19" name="object 367"/>
          <p:cNvSpPr>
            <a:spLocks/>
          </p:cNvSpPr>
          <p:nvPr/>
        </p:nvSpPr>
        <p:spPr bwMode="auto">
          <a:xfrm>
            <a:off x="4491038" y="39639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20" name="object 368"/>
          <p:cNvSpPr>
            <a:spLocks/>
          </p:cNvSpPr>
          <p:nvPr/>
        </p:nvSpPr>
        <p:spPr bwMode="auto">
          <a:xfrm>
            <a:off x="4491038" y="40401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21" name="object 369"/>
          <p:cNvSpPr>
            <a:spLocks/>
          </p:cNvSpPr>
          <p:nvPr/>
        </p:nvSpPr>
        <p:spPr bwMode="auto">
          <a:xfrm>
            <a:off x="4491038" y="41163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22" name="object 370"/>
          <p:cNvSpPr>
            <a:spLocks/>
          </p:cNvSpPr>
          <p:nvPr/>
        </p:nvSpPr>
        <p:spPr bwMode="auto">
          <a:xfrm>
            <a:off x="4491038" y="41925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23" name="object 371"/>
          <p:cNvSpPr>
            <a:spLocks/>
          </p:cNvSpPr>
          <p:nvPr/>
        </p:nvSpPr>
        <p:spPr bwMode="auto">
          <a:xfrm>
            <a:off x="4491038" y="42687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24" name="object 372"/>
          <p:cNvSpPr>
            <a:spLocks/>
          </p:cNvSpPr>
          <p:nvPr/>
        </p:nvSpPr>
        <p:spPr bwMode="auto">
          <a:xfrm>
            <a:off x="4491038" y="43449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25" name="object 373"/>
          <p:cNvSpPr>
            <a:spLocks/>
          </p:cNvSpPr>
          <p:nvPr/>
        </p:nvSpPr>
        <p:spPr bwMode="auto">
          <a:xfrm>
            <a:off x="4491038" y="44211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26" name="object 374"/>
          <p:cNvSpPr>
            <a:spLocks/>
          </p:cNvSpPr>
          <p:nvPr/>
        </p:nvSpPr>
        <p:spPr bwMode="auto">
          <a:xfrm>
            <a:off x="4491038" y="44973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27" name="object 375"/>
          <p:cNvSpPr>
            <a:spLocks/>
          </p:cNvSpPr>
          <p:nvPr/>
        </p:nvSpPr>
        <p:spPr bwMode="auto">
          <a:xfrm>
            <a:off x="4491038" y="45735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28" name="object 376"/>
          <p:cNvSpPr>
            <a:spLocks/>
          </p:cNvSpPr>
          <p:nvPr/>
        </p:nvSpPr>
        <p:spPr bwMode="auto">
          <a:xfrm>
            <a:off x="4491038" y="46497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29" name="object 377"/>
          <p:cNvSpPr>
            <a:spLocks/>
          </p:cNvSpPr>
          <p:nvPr/>
        </p:nvSpPr>
        <p:spPr bwMode="auto">
          <a:xfrm>
            <a:off x="4491038" y="47259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30" name="object 378"/>
          <p:cNvSpPr>
            <a:spLocks/>
          </p:cNvSpPr>
          <p:nvPr/>
        </p:nvSpPr>
        <p:spPr bwMode="auto">
          <a:xfrm>
            <a:off x="4491038" y="48021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31" name="object 379"/>
          <p:cNvSpPr>
            <a:spLocks/>
          </p:cNvSpPr>
          <p:nvPr/>
        </p:nvSpPr>
        <p:spPr bwMode="auto">
          <a:xfrm>
            <a:off x="4491038" y="48783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32" name="object 380"/>
          <p:cNvSpPr>
            <a:spLocks/>
          </p:cNvSpPr>
          <p:nvPr/>
        </p:nvSpPr>
        <p:spPr bwMode="auto">
          <a:xfrm>
            <a:off x="4491038" y="49545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33" name="object 381"/>
          <p:cNvSpPr>
            <a:spLocks noChangeArrowheads="1"/>
          </p:cNvSpPr>
          <p:nvPr/>
        </p:nvSpPr>
        <p:spPr bwMode="auto">
          <a:xfrm>
            <a:off x="6007100" y="3544888"/>
            <a:ext cx="298450" cy="2147887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34" name="object 382"/>
          <p:cNvSpPr>
            <a:spLocks/>
          </p:cNvSpPr>
          <p:nvPr/>
        </p:nvSpPr>
        <p:spPr bwMode="auto">
          <a:xfrm>
            <a:off x="6100763" y="3573463"/>
            <a:ext cx="107950" cy="1943100"/>
          </a:xfrm>
          <a:custGeom>
            <a:avLst/>
            <a:gdLst>
              <a:gd name="T0" fmla="*/ 64670 w 108076"/>
              <a:gd name="T1" fmla="*/ 247213 h 1944243"/>
              <a:gd name="T2" fmla="*/ 45688 w 108076"/>
              <a:gd name="T3" fmla="*/ 304263 h 1944243"/>
              <a:gd name="T4" fmla="*/ 64670 w 108076"/>
              <a:gd name="T5" fmla="*/ 304263 h 1944243"/>
              <a:gd name="T6" fmla="*/ 45688 w 108076"/>
              <a:gd name="T7" fmla="*/ 399345 h 1944243"/>
              <a:gd name="T8" fmla="*/ 45688 w 108076"/>
              <a:gd name="T9" fmla="*/ 380328 h 1944243"/>
              <a:gd name="T10" fmla="*/ 64670 w 108076"/>
              <a:gd name="T11" fmla="*/ 475410 h 1944243"/>
              <a:gd name="T12" fmla="*/ 45688 w 108076"/>
              <a:gd name="T13" fmla="*/ 532460 h 1944243"/>
              <a:gd name="T14" fmla="*/ 64670 w 108076"/>
              <a:gd name="T15" fmla="*/ 532460 h 1944243"/>
              <a:gd name="T16" fmla="*/ 45688 w 108076"/>
              <a:gd name="T17" fmla="*/ 627542 h 1944243"/>
              <a:gd name="T18" fmla="*/ 45688 w 108076"/>
              <a:gd name="T19" fmla="*/ 608526 h 1944243"/>
              <a:gd name="T20" fmla="*/ 64670 w 108076"/>
              <a:gd name="T21" fmla="*/ 703608 h 1944243"/>
              <a:gd name="T22" fmla="*/ 45688 w 108076"/>
              <a:gd name="T23" fmla="*/ 760657 h 1944243"/>
              <a:gd name="T24" fmla="*/ 64670 w 108076"/>
              <a:gd name="T25" fmla="*/ 760657 h 1944243"/>
              <a:gd name="T26" fmla="*/ 45688 w 108076"/>
              <a:gd name="T27" fmla="*/ 855739 h 1944243"/>
              <a:gd name="T28" fmla="*/ 45688 w 108076"/>
              <a:gd name="T29" fmla="*/ 836723 h 1944243"/>
              <a:gd name="T30" fmla="*/ 64670 w 108076"/>
              <a:gd name="T31" fmla="*/ 931805 h 1944243"/>
              <a:gd name="T32" fmla="*/ 45688 w 108076"/>
              <a:gd name="T33" fmla="*/ 988854 h 1944243"/>
              <a:gd name="T34" fmla="*/ 64670 w 108076"/>
              <a:gd name="T35" fmla="*/ 988854 h 1944243"/>
              <a:gd name="T36" fmla="*/ 45688 w 108076"/>
              <a:gd name="T37" fmla="*/ 1083936 h 1944243"/>
              <a:gd name="T38" fmla="*/ 45688 w 108076"/>
              <a:gd name="T39" fmla="*/ 1064920 h 1944243"/>
              <a:gd name="T40" fmla="*/ 64670 w 108076"/>
              <a:gd name="T41" fmla="*/ 1160002 h 1944243"/>
              <a:gd name="T42" fmla="*/ 45688 w 108076"/>
              <a:gd name="T43" fmla="*/ 1217051 h 1944243"/>
              <a:gd name="T44" fmla="*/ 64670 w 108076"/>
              <a:gd name="T45" fmla="*/ 1217051 h 1944243"/>
              <a:gd name="T46" fmla="*/ 45688 w 108076"/>
              <a:gd name="T47" fmla="*/ 1312133 h 1944243"/>
              <a:gd name="T48" fmla="*/ 45688 w 108076"/>
              <a:gd name="T49" fmla="*/ 1293116 h 1944243"/>
              <a:gd name="T50" fmla="*/ 64670 w 108076"/>
              <a:gd name="T51" fmla="*/ 1388198 h 1944243"/>
              <a:gd name="T52" fmla="*/ 45688 w 108076"/>
              <a:gd name="T53" fmla="*/ 1445248 h 1944243"/>
              <a:gd name="T54" fmla="*/ 64670 w 108076"/>
              <a:gd name="T55" fmla="*/ 1445248 h 1944243"/>
              <a:gd name="T56" fmla="*/ 45688 w 108076"/>
              <a:gd name="T57" fmla="*/ 1540330 h 1944243"/>
              <a:gd name="T58" fmla="*/ 45688 w 108076"/>
              <a:gd name="T59" fmla="*/ 1521314 h 1944243"/>
              <a:gd name="T60" fmla="*/ 64670 w 108076"/>
              <a:gd name="T61" fmla="*/ 1616396 h 1944243"/>
              <a:gd name="T62" fmla="*/ 45688 w 108076"/>
              <a:gd name="T63" fmla="*/ 1673445 h 1944243"/>
              <a:gd name="T64" fmla="*/ 64670 w 108076"/>
              <a:gd name="T65" fmla="*/ 1673445 h 1944243"/>
              <a:gd name="T66" fmla="*/ 45688 w 108076"/>
              <a:gd name="T67" fmla="*/ 1768527 h 1944243"/>
              <a:gd name="T68" fmla="*/ 45688 w 108076"/>
              <a:gd name="T69" fmla="*/ 1749511 h 1944243"/>
              <a:gd name="T70" fmla="*/ 64670 w 108076"/>
              <a:gd name="T71" fmla="*/ 1844593 h 1944243"/>
              <a:gd name="T72" fmla="*/ 64670 w 108076"/>
              <a:gd name="T73" fmla="*/ 1920659 h 1944243"/>
              <a:gd name="T74" fmla="*/ 63404 w 108076"/>
              <a:gd name="T75" fmla="*/ 1917109 h 1944243"/>
              <a:gd name="T76" fmla="*/ 45688 w 108076"/>
              <a:gd name="T77" fmla="*/ 1920659 h 1944243"/>
              <a:gd name="T78" fmla="*/ 64670 w 108076"/>
              <a:gd name="T79" fmla="*/ 1920659 h 1944243"/>
              <a:gd name="T80" fmla="*/ 45688 w 108076"/>
              <a:gd name="T81" fmla="*/ 1920659 h 1944243"/>
              <a:gd name="T82" fmla="*/ 63404 w 108076"/>
              <a:gd name="T83" fmla="*/ 1917109 h 1944243"/>
              <a:gd name="T84" fmla="*/ 110229 w 108076"/>
              <a:gd name="T85" fmla="*/ 1846114 h 1944243"/>
              <a:gd name="T86" fmla="*/ 99725 w 108076"/>
              <a:gd name="T87" fmla="*/ 1835085 h 1944243"/>
              <a:gd name="T88" fmla="*/ 55960 w 108076"/>
              <a:gd name="T89" fmla="*/ 1901641 h 1944243"/>
              <a:gd name="T90" fmla="*/ 19110 w 108076"/>
              <a:gd name="T91" fmla="*/ 1841043 h 1944243"/>
              <a:gd name="T92" fmla="*/ 6075 w 108076"/>
              <a:gd name="T93" fmla="*/ 1837620 h 1944243"/>
              <a:gd name="T94" fmla="*/ 2657 w 108076"/>
              <a:gd name="T95" fmla="*/ 1850678 h 1944243"/>
              <a:gd name="T96" fmla="*/ 55179 w 108076"/>
              <a:gd name="T97" fmla="*/ 1902982 h 1944243"/>
              <a:gd name="T98" fmla="*/ 45688 w 108076"/>
              <a:gd name="T99" fmla="*/ 19017 h 1944243"/>
              <a:gd name="T100" fmla="*/ 45688 w 108076"/>
              <a:gd name="T101" fmla="*/ 0 h 1944243"/>
              <a:gd name="T102" fmla="*/ 64670 w 108076"/>
              <a:gd name="T103" fmla="*/ 95082 h 1944243"/>
              <a:gd name="T104" fmla="*/ 45688 w 108076"/>
              <a:gd name="T105" fmla="*/ 152131 h 1944243"/>
              <a:gd name="T106" fmla="*/ 64670 w 108076"/>
              <a:gd name="T107" fmla="*/ 152131 h 194424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08076" h="1944243">
                <a:moveTo>
                  <a:pt x="45847" y="228600"/>
                </a:moveTo>
                <a:lnTo>
                  <a:pt x="45847" y="247650"/>
                </a:lnTo>
                <a:lnTo>
                  <a:pt x="64897" y="247650"/>
                </a:lnTo>
                <a:lnTo>
                  <a:pt x="64897" y="228600"/>
                </a:lnTo>
                <a:lnTo>
                  <a:pt x="45847" y="228600"/>
                </a:lnTo>
                <a:close/>
              </a:path>
              <a:path w="108076" h="1944243">
                <a:moveTo>
                  <a:pt x="45847" y="304800"/>
                </a:moveTo>
                <a:lnTo>
                  <a:pt x="45847" y="323850"/>
                </a:lnTo>
                <a:lnTo>
                  <a:pt x="64897" y="323850"/>
                </a:lnTo>
                <a:lnTo>
                  <a:pt x="64897" y="304800"/>
                </a:lnTo>
                <a:lnTo>
                  <a:pt x="45847" y="304800"/>
                </a:lnTo>
                <a:close/>
              </a:path>
              <a:path w="108076" h="1944243">
                <a:moveTo>
                  <a:pt x="45847" y="381000"/>
                </a:moveTo>
                <a:lnTo>
                  <a:pt x="45847" y="400050"/>
                </a:lnTo>
                <a:lnTo>
                  <a:pt x="64897" y="400050"/>
                </a:lnTo>
                <a:lnTo>
                  <a:pt x="64897" y="381000"/>
                </a:lnTo>
                <a:lnTo>
                  <a:pt x="45847" y="381000"/>
                </a:lnTo>
                <a:close/>
              </a:path>
              <a:path w="108076" h="1944243">
                <a:moveTo>
                  <a:pt x="45847" y="457200"/>
                </a:moveTo>
                <a:lnTo>
                  <a:pt x="45847" y="476250"/>
                </a:lnTo>
                <a:lnTo>
                  <a:pt x="64897" y="476250"/>
                </a:lnTo>
                <a:lnTo>
                  <a:pt x="64897" y="457200"/>
                </a:lnTo>
                <a:lnTo>
                  <a:pt x="45847" y="457200"/>
                </a:lnTo>
                <a:close/>
              </a:path>
              <a:path w="108076" h="1944243">
                <a:moveTo>
                  <a:pt x="45847" y="533400"/>
                </a:moveTo>
                <a:lnTo>
                  <a:pt x="45847" y="552450"/>
                </a:lnTo>
                <a:lnTo>
                  <a:pt x="64897" y="552450"/>
                </a:lnTo>
                <a:lnTo>
                  <a:pt x="64897" y="533400"/>
                </a:lnTo>
                <a:lnTo>
                  <a:pt x="45847" y="533400"/>
                </a:lnTo>
                <a:close/>
              </a:path>
              <a:path w="108076" h="1944243">
                <a:moveTo>
                  <a:pt x="45847" y="609600"/>
                </a:moveTo>
                <a:lnTo>
                  <a:pt x="45847" y="628650"/>
                </a:lnTo>
                <a:lnTo>
                  <a:pt x="64897" y="628650"/>
                </a:lnTo>
                <a:lnTo>
                  <a:pt x="64897" y="609600"/>
                </a:lnTo>
                <a:lnTo>
                  <a:pt x="45847" y="609600"/>
                </a:lnTo>
                <a:close/>
              </a:path>
              <a:path w="108076" h="1944243">
                <a:moveTo>
                  <a:pt x="45847" y="685800"/>
                </a:moveTo>
                <a:lnTo>
                  <a:pt x="45847" y="704850"/>
                </a:lnTo>
                <a:lnTo>
                  <a:pt x="64897" y="704850"/>
                </a:lnTo>
                <a:lnTo>
                  <a:pt x="64897" y="685800"/>
                </a:lnTo>
                <a:lnTo>
                  <a:pt x="45847" y="685800"/>
                </a:lnTo>
                <a:close/>
              </a:path>
              <a:path w="108076" h="1944243">
                <a:moveTo>
                  <a:pt x="45847" y="762000"/>
                </a:moveTo>
                <a:lnTo>
                  <a:pt x="45847" y="781050"/>
                </a:lnTo>
                <a:lnTo>
                  <a:pt x="64897" y="781050"/>
                </a:lnTo>
                <a:lnTo>
                  <a:pt x="64897" y="762000"/>
                </a:lnTo>
                <a:lnTo>
                  <a:pt x="45847" y="762000"/>
                </a:lnTo>
                <a:close/>
              </a:path>
              <a:path w="108076" h="1944243">
                <a:moveTo>
                  <a:pt x="45847" y="838200"/>
                </a:moveTo>
                <a:lnTo>
                  <a:pt x="45847" y="857250"/>
                </a:lnTo>
                <a:lnTo>
                  <a:pt x="64897" y="857250"/>
                </a:lnTo>
                <a:lnTo>
                  <a:pt x="64897" y="838200"/>
                </a:lnTo>
                <a:lnTo>
                  <a:pt x="45847" y="838200"/>
                </a:lnTo>
                <a:close/>
              </a:path>
              <a:path w="108076" h="1944243">
                <a:moveTo>
                  <a:pt x="45847" y="914400"/>
                </a:moveTo>
                <a:lnTo>
                  <a:pt x="45847" y="933450"/>
                </a:lnTo>
                <a:lnTo>
                  <a:pt x="64897" y="933450"/>
                </a:lnTo>
                <a:lnTo>
                  <a:pt x="64897" y="914400"/>
                </a:lnTo>
                <a:lnTo>
                  <a:pt x="45847" y="914400"/>
                </a:lnTo>
                <a:close/>
              </a:path>
              <a:path w="108076" h="1944243">
                <a:moveTo>
                  <a:pt x="45847" y="990600"/>
                </a:moveTo>
                <a:lnTo>
                  <a:pt x="45847" y="1009650"/>
                </a:lnTo>
                <a:lnTo>
                  <a:pt x="64897" y="1009650"/>
                </a:lnTo>
                <a:lnTo>
                  <a:pt x="64897" y="990600"/>
                </a:lnTo>
                <a:lnTo>
                  <a:pt x="45847" y="990600"/>
                </a:lnTo>
                <a:close/>
              </a:path>
              <a:path w="108076" h="1944243">
                <a:moveTo>
                  <a:pt x="45847" y="1066800"/>
                </a:moveTo>
                <a:lnTo>
                  <a:pt x="45847" y="1085850"/>
                </a:lnTo>
                <a:lnTo>
                  <a:pt x="64897" y="1085850"/>
                </a:lnTo>
                <a:lnTo>
                  <a:pt x="64897" y="1066800"/>
                </a:lnTo>
                <a:lnTo>
                  <a:pt x="45847" y="1066800"/>
                </a:lnTo>
                <a:close/>
              </a:path>
              <a:path w="108076" h="1944243">
                <a:moveTo>
                  <a:pt x="45847" y="1143000"/>
                </a:moveTo>
                <a:lnTo>
                  <a:pt x="45847" y="1162050"/>
                </a:lnTo>
                <a:lnTo>
                  <a:pt x="64897" y="1162050"/>
                </a:lnTo>
                <a:lnTo>
                  <a:pt x="64897" y="1143000"/>
                </a:lnTo>
                <a:lnTo>
                  <a:pt x="45847" y="1143000"/>
                </a:lnTo>
                <a:close/>
              </a:path>
              <a:path w="108076" h="1944243">
                <a:moveTo>
                  <a:pt x="45847" y="1219200"/>
                </a:moveTo>
                <a:lnTo>
                  <a:pt x="45847" y="1238250"/>
                </a:lnTo>
                <a:lnTo>
                  <a:pt x="64897" y="1238250"/>
                </a:lnTo>
                <a:lnTo>
                  <a:pt x="64897" y="1219200"/>
                </a:lnTo>
                <a:lnTo>
                  <a:pt x="45847" y="1219200"/>
                </a:lnTo>
                <a:close/>
              </a:path>
              <a:path w="108076" h="1944243">
                <a:moveTo>
                  <a:pt x="45847" y="1295400"/>
                </a:moveTo>
                <a:lnTo>
                  <a:pt x="45847" y="1314450"/>
                </a:lnTo>
                <a:lnTo>
                  <a:pt x="64897" y="1314450"/>
                </a:lnTo>
                <a:lnTo>
                  <a:pt x="64897" y="1295400"/>
                </a:lnTo>
                <a:lnTo>
                  <a:pt x="45847" y="1295400"/>
                </a:lnTo>
                <a:close/>
              </a:path>
              <a:path w="108076" h="1944243">
                <a:moveTo>
                  <a:pt x="45847" y="1371600"/>
                </a:moveTo>
                <a:lnTo>
                  <a:pt x="45847" y="1390650"/>
                </a:lnTo>
                <a:lnTo>
                  <a:pt x="64897" y="1390650"/>
                </a:lnTo>
                <a:lnTo>
                  <a:pt x="64897" y="1371600"/>
                </a:lnTo>
                <a:lnTo>
                  <a:pt x="45847" y="1371600"/>
                </a:lnTo>
                <a:close/>
              </a:path>
              <a:path w="108076" h="1944243">
                <a:moveTo>
                  <a:pt x="45847" y="1447800"/>
                </a:moveTo>
                <a:lnTo>
                  <a:pt x="45847" y="1466850"/>
                </a:lnTo>
                <a:lnTo>
                  <a:pt x="64897" y="1466850"/>
                </a:lnTo>
                <a:lnTo>
                  <a:pt x="64897" y="1447800"/>
                </a:lnTo>
                <a:lnTo>
                  <a:pt x="45847" y="1447800"/>
                </a:lnTo>
                <a:close/>
              </a:path>
              <a:path w="108076" h="1944243">
                <a:moveTo>
                  <a:pt x="45847" y="1524000"/>
                </a:moveTo>
                <a:lnTo>
                  <a:pt x="45847" y="1543050"/>
                </a:lnTo>
                <a:lnTo>
                  <a:pt x="64897" y="1543050"/>
                </a:lnTo>
                <a:lnTo>
                  <a:pt x="64897" y="1524000"/>
                </a:lnTo>
                <a:lnTo>
                  <a:pt x="45847" y="1524000"/>
                </a:lnTo>
                <a:close/>
              </a:path>
              <a:path w="108076" h="1944243">
                <a:moveTo>
                  <a:pt x="45847" y="1600200"/>
                </a:moveTo>
                <a:lnTo>
                  <a:pt x="45847" y="1619250"/>
                </a:lnTo>
                <a:lnTo>
                  <a:pt x="64897" y="1619250"/>
                </a:lnTo>
                <a:lnTo>
                  <a:pt x="64897" y="1600200"/>
                </a:lnTo>
                <a:lnTo>
                  <a:pt x="45847" y="1600200"/>
                </a:lnTo>
                <a:close/>
              </a:path>
              <a:path w="108076" h="1944243">
                <a:moveTo>
                  <a:pt x="45847" y="1676400"/>
                </a:moveTo>
                <a:lnTo>
                  <a:pt x="45847" y="1695450"/>
                </a:lnTo>
                <a:lnTo>
                  <a:pt x="64897" y="1695450"/>
                </a:lnTo>
                <a:lnTo>
                  <a:pt x="64897" y="1676400"/>
                </a:lnTo>
                <a:lnTo>
                  <a:pt x="45847" y="1676400"/>
                </a:lnTo>
                <a:close/>
              </a:path>
              <a:path w="108076" h="1944243">
                <a:moveTo>
                  <a:pt x="45847" y="1752600"/>
                </a:moveTo>
                <a:lnTo>
                  <a:pt x="45847" y="1771650"/>
                </a:lnTo>
                <a:lnTo>
                  <a:pt x="64897" y="1771650"/>
                </a:lnTo>
                <a:lnTo>
                  <a:pt x="64897" y="1752600"/>
                </a:lnTo>
                <a:lnTo>
                  <a:pt x="45847" y="1752600"/>
                </a:lnTo>
                <a:close/>
              </a:path>
              <a:path w="108076" h="1944243">
                <a:moveTo>
                  <a:pt x="45847" y="1828800"/>
                </a:moveTo>
                <a:lnTo>
                  <a:pt x="45847" y="1847850"/>
                </a:lnTo>
                <a:lnTo>
                  <a:pt x="64897" y="1847850"/>
                </a:lnTo>
                <a:lnTo>
                  <a:pt x="64897" y="1828800"/>
                </a:lnTo>
                <a:lnTo>
                  <a:pt x="45847" y="1828800"/>
                </a:lnTo>
                <a:close/>
              </a:path>
              <a:path w="108076" h="1944243">
                <a:moveTo>
                  <a:pt x="64897" y="1924050"/>
                </a:moveTo>
                <a:lnTo>
                  <a:pt x="108076" y="1853946"/>
                </a:lnTo>
                <a:lnTo>
                  <a:pt x="64897" y="1905000"/>
                </a:lnTo>
                <a:lnTo>
                  <a:pt x="63626" y="1920494"/>
                </a:lnTo>
                <a:lnTo>
                  <a:pt x="47116" y="1920494"/>
                </a:lnTo>
                <a:lnTo>
                  <a:pt x="45847" y="1905000"/>
                </a:lnTo>
                <a:lnTo>
                  <a:pt x="45847" y="1924050"/>
                </a:lnTo>
                <a:lnTo>
                  <a:pt x="55372" y="1944243"/>
                </a:lnTo>
                <a:lnTo>
                  <a:pt x="108076" y="1853946"/>
                </a:lnTo>
                <a:lnTo>
                  <a:pt x="64897" y="1924050"/>
                </a:lnTo>
                <a:close/>
              </a:path>
              <a:path w="108076" h="1944243">
                <a:moveTo>
                  <a:pt x="2666" y="1853946"/>
                </a:moveTo>
                <a:lnTo>
                  <a:pt x="55372" y="1944243"/>
                </a:lnTo>
                <a:lnTo>
                  <a:pt x="45847" y="1924050"/>
                </a:lnTo>
                <a:lnTo>
                  <a:pt x="45847" y="1905000"/>
                </a:lnTo>
                <a:lnTo>
                  <a:pt x="47116" y="1920494"/>
                </a:lnTo>
                <a:lnTo>
                  <a:pt x="63626" y="1920494"/>
                </a:lnTo>
                <a:lnTo>
                  <a:pt x="64897" y="1905000"/>
                </a:lnTo>
                <a:lnTo>
                  <a:pt x="108076" y="1853946"/>
                </a:lnTo>
                <a:lnTo>
                  <a:pt x="110616" y="1849374"/>
                </a:lnTo>
                <a:lnTo>
                  <a:pt x="109093" y="1843532"/>
                </a:lnTo>
                <a:lnTo>
                  <a:pt x="104648" y="1840865"/>
                </a:lnTo>
                <a:lnTo>
                  <a:pt x="100075" y="1838325"/>
                </a:lnTo>
                <a:lnTo>
                  <a:pt x="94234" y="1839849"/>
                </a:lnTo>
                <a:lnTo>
                  <a:pt x="91566" y="1844294"/>
                </a:lnTo>
                <a:lnTo>
                  <a:pt x="56155" y="1904999"/>
                </a:lnTo>
                <a:lnTo>
                  <a:pt x="55372" y="1906342"/>
                </a:lnTo>
                <a:lnTo>
                  <a:pt x="54588" y="1904999"/>
                </a:lnTo>
                <a:lnTo>
                  <a:pt x="19176" y="1844294"/>
                </a:lnTo>
                <a:lnTo>
                  <a:pt x="16510" y="1839849"/>
                </a:lnTo>
                <a:lnTo>
                  <a:pt x="10668" y="1838325"/>
                </a:lnTo>
                <a:lnTo>
                  <a:pt x="6096" y="1840865"/>
                </a:lnTo>
                <a:lnTo>
                  <a:pt x="1524" y="1843532"/>
                </a:lnTo>
                <a:lnTo>
                  <a:pt x="0" y="1849374"/>
                </a:lnTo>
                <a:lnTo>
                  <a:pt x="2666" y="1853946"/>
                </a:lnTo>
                <a:close/>
              </a:path>
              <a:path w="108076" h="1944243">
                <a:moveTo>
                  <a:pt x="56155" y="1904999"/>
                </a:moveTo>
                <a:lnTo>
                  <a:pt x="54588" y="1904999"/>
                </a:lnTo>
                <a:lnTo>
                  <a:pt x="55372" y="1906342"/>
                </a:lnTo>
                <a:lnTo>
                  <a:pt x="56155" y="1904999"/>
                </a:lnTo>
                <a:close/>
              </a:path>
              <a:path w="108076" h="1944243">
                <a:moveTo>
                  <a:pt x="45847" y="0"/>
                </a:moveTo>
                <a:lnTo>
                  <a:pt x="45847" y="19050"/>
                </a:lnTo>
                <a:lnTo>
                  <a:pt x="64897" y="19050"/>
                </a:lnTo>
                <a:lnTo>
                  <a:pt x="64897" y="0"/>
                </a:lnTo>
                <a:lnTo>
                  <a:pt x="45847" y="0"/>
                </a:lnTo>
                <a:close/>
              </a:path>
              <a:path w="108076" h="1944243">
                <a:moveTo>
                  <a:pt x="45847" y="76200"/>
                </a:moveTo>
                <a:lnTo>
                  <a:pt x="45847" y="95250"/>
                </a:lnTo>
                <a:lnTo>
                  <a:pt x="64897" y="95250"/>
                </a:lnTo>
                <a:lnTo>
                  <a:pt x="64897" y="76200"/>
                </a:lnTo>
                <a:lnTo>
                  <a:pt x="45847" y="76200"/>
                </a:lnTo>
                <a:close/>
              </a:path>
              <a:path w="108076" h="1944243">
                <a:moveTo>
                  <a:pt x="45847" y="152400"/>
                </a:moveTo>
                <a:lnTo>
                  <a:pt x="45847" y="171450"/>
                </a:lnTo>
                <a:lnTo>
                  <a:pt x="64897" y="171450"/>
                </a:lnTo>
                <a:lnTo>
                  <a:pt x="64897" y="152400"/>
                </a:lnTo>
                <a:lnTo>
                  <a:pt x="45847" y="1524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35" name="object 383"/>
          <p:cNvSpPr>
            <a:spLocks/>
          </p:cNvSpPr>
          <p:nvPr/>
        </p:nvSpPr>
        <p:spPr bwMode="auto">
          <a:xfrm>
            <a:off x="6146800" y="35829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36" name="object 384"/>
          <p:cNvSpPr>
            <a:spLocks/>
          </p:cNvSpPr>
          <p:nvPr/>
        </p:nvSpPr>
        <p:spPr bwMode="auto">
          <a:xfrm>
            <a:off x="6146800" y="36591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37" name="object 385"/>
          <p:cNvSpPr>
            <a:spLocks/>
          </p:cNvSpPr>
          <p:nvPr/>
        </p:nvSpPr>
        <p:spPr bwMode="auto">
          <a:xfrm>
            <a:off x="6146800" y="37353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38" name="object 386"/>
          <p:cNvSpPr>
            <a:spLocks/>
          </p:cNvSpPr>
          <p:nvPr/>
        </p:nvSpPr>
        <p:spPr bwMode="auto">
          <a:xfrm>
            <a:off x="6146800" y="38115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39" name="object 387"/>
          <p:cNvSpPr>
            <a:spLocks/>
          </p:cNvSpPr>
          <p:nvPr/>
        </p:nvSpPr>
        <p:spPr bwMode="auto">
          <a:xfrm>
            <a:off x="6146800" y="38877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40" name="object 388"/>
          <p:cNvSpPr>
            <a:spLocks/>
          </p:cNvSpPr>
          <p:nvPr/>
        </p:nvSpPr>
        <p:spPr bwMode="auto">
          <a:xfrm>
            <a:off x="6146800" y="39639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41" name="object 389"/>
          <p:cNvSpPr>
            <a:spLocks/>
          </p:cNvSpPr>
          <p:nvPr/>
        </p:nvSpPr>
        <p:spPr bwMode="auto">
          <a:xfrm>
            <a:off x="6146800" y="40401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42" name="object 390"/>
          <p:cNvSpPr>
            <a:spLocks/>
          </p:cNvSpPr>
          <p:nvPr/>
        </p:nvSpPr>
        <p:spPr bwMode="auto">
          <a:xfrm>
            <a:off x="6146800" y="41163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43" name="object 391"/>
          <p:cNvSpPr>
            <a:spLocks/>
          </p:cNvSpPr>
          <p:nvPr/>
        </p:nvSpPr>
        <p:spPr bwMode="auto">
          <a:xfrm>
            <a:off x="6146800" y="41925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44" name="object 392"/>
          <p:cNvSpPr>
            <a:spLocks/>
          </p:cNvSpPr>
          <p:nvPr/>
        </p:nvSpPr>
        <p:spPr bwMode="auto">
          <a:xfrm>
            <a:off x="6146800" y="42687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45" name="object 393"/>
          <p:cNvSpPr>
            <a:spLocks/>
          </p:cNvSpPr>
          <p:nvPr/>
        </p:nvSpPr>
        <p:spPr bwMode="auto">
          <a:xfrm>
            <a:off x="6146800" y="43449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46" name="object 394"/>
          <p:cNvSpPr>
            <a:spLocks/>
          </p:cNvSpPr>
          <p:nvPr/>
        </p:nvSpPr>
        <p:spPr bwMode="auto">
          <a:xfrm>
            <a:off x="6146800" y="44211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47" name="object 395"/>
          <p:cNvSpPr>
            <a:spLocks/>
          </p:cNvSpPr>
          <p:nvPr/>
        </p:nvSpPr>
        <p:spPr bwMode="auto">
          <a:xfrm>
            <a:off x="6146800" y="44973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48" name="object 396"/>
          <p:cNvSpPr>
            <a:spLocks/>
          </p:cNvSpPr>
          <p:nvPr/>
        </p:nvSpPr>
        <p:spPr bwMode="auto">
          <a:xfrm>
            <a:off x="6146800" y="45735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49" name="object 397"/>
          <p:cNvSpPr>
            <a:spLocks/>
          </p:cNvSpPr>
          <p:nvPr/>
        </p:nvSpPr>
        <p:spPr bwMode="auto">
          <a:xfrm>
            <a:off x="6146800" y="46497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50" name="object 398"/>
          <p:cNvSpPr>
            <a:spLocks/>
          </p:cNvSpPr>
          <p:nvPr/>
        </p:nvSpPr>
        <p:spPr bwMode="auto">
          <a:xfrm>
            <a:off x="6146800" y="47259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51" name="object 399"/>
          <p:cNvSpPr>
            <a:spLocks/>
          </p:cNvSpPr>
          <p:nvPr/>
        </p:nvSpPr>
        <p:spPr bwMode="auto">
          <a:xfrm>
            <a:off x="6146800" y="48021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52" name="object 400"/>
          <p:cNvSpPr>
            <a:spLocks/>
          </p:cNvSpPr>
          <p:nvPr/>
        </p:nvSpPr>
        <p:spPr bwMode="auto">
          <a:xfrm>
            <a:off x="6146800" y="48783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53" name="object 401"/>
          <p:cNvSpPr>
            <a:spLocks/>
          </p:cNvSpPr>
          <p:nvPr/>
        </p:nvSpPr>
        <p:spPr bwMode="auto">
          <a:xfrm>
            <a:off x="6146800" y="49545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54" name="object 402"/>
          <p:cNvSpPr>
            <a:spLocks/>
          </p:cNvSpPr>
          <p:nvPr/>
        </p:nvSpPr>
        <p:spPr bwMode="auto">
          <a:xfrm>
            <a:off x="6146800" y="50307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55" name="object 403"/>
          <p:cNvSpPr>
            <a:spLocks/>
          </p:cNvSpPr>
          <p:nvPr/>
        </p:nvSpPr>
        <p:spPr bwMode="auto">
          <a:xfrm>
            <a:off x="6146800" y="51069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56" name="object 404"/>
          <p:cNvSpPr>
            <a:spLocks/>
          </p:cNvSpPr>
          <p:nvPr/>
        </p:nvSpPr>
        <p:spPr bwMode="auto">
          <a:xfrm>
            <a:off x="6146800" y="51831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57" name="object 405"/>
          <p:cNvSpPr>
            <a:spLocks/>
          </p:cNvSpPr>
          <p:nvPr/>
        </p:nvSpPr>
        <p:spPr bwMode="auto">
          <a:xfrm>
            <a:off x="6146800" y="52593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58" name="object 406"/>
          <p:cNvSpPr>
            <a:spLocks/>
          </p:cNvSpPr>
          <p:nvPr/>
        </p:nvSpPr>
        <p:spPr bwMode="auto">
          <a:xfrm>
            <a:off x="6146800" y="53355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59" name="object 407"/>
          <p:cNvSpPr>
            <a:spLocks/>
          </p:cNvSpPr>
          <p:nvPr/>
        </p:nvSpPr>
        <p:spPr bwMode="auto">
          <a:xfrm>
            <a:off x="6146800" y="54117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60" name="object 408"/>
          <p:cNvSpPr>
            <a:spLocks/>
          </p:cNvSpPr>
          <p:nvPr/>
        </p:nvSpPr>
        <p:spPr bwMode="auto">
          <a:xfrm>
            <a:off x="6146800" y="54879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61" name="object 409"/>
          <p:cNvSpPr>
            <a:spLocks noChangeArrowheads="1"/>
          </p:cNvSpPr>
          <p:nvPr/>
        </p:nvSpPr>
        <p:spPr bwMode="auto">
          <a:xfrm>
            <a:off x="7662863" y="3544888"/>
            <a:ext cx="298450" cy="2795587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62" name="object 410"/>
          <p:cNvSpPr>
            <a:spLocks/>
          </p:cNvSpPr>
          <p:nvPr/>
        </p:nvSpPr>
        <p:spPr bwMode="auto">
          <a:xfrm>
            <a:off x="7756525" y="3573463"/>
            <a:ext cx="107950" cy="2592387"/>
          </a:xfrm>
          <a:custGeom>
            <a:avLst/>
            <a:gdLst>
              <a:gd name="T0" fmla="*/ 64897 w 107950"/>
              <a:gd name="T1" fmla="*/ 152412 h 2592324"/>
              <a:gd name="T2" fmla="*/ 64897 w 107950"/>
              <a:gd name="T3" fmla="*/ 247668 h 2592324"/>
              <a:gd name="T4" fmla="*/ 45847 w 107950"/>
              <a:gd name="T5" fmla="*/ 323874 h 2592324"/>
              <a:gd name="T6" fmla="*/ 45847 w 107950"/>
              <a:gd name="T7" fmla="*/ 381027 h 2592324"/>
              <a:gd name="T8" fmla="*/ 45847 w 107950"/>
              <a:gd name="T9" fmla="*/ 381027 h 2592324"/>
              <a:gd name="T10" fmla="*/ 64897 w 107950"/>
              <a:gd name="T11" fmla="*/ 457233 h 2592324"/>
              <a:gd name="T12" fmla="*/ 64897 w 107950"/>
              <a:gd name="T13" fmla="*/ 552489 h 2592324"/>
              <a:gd name="T14" fmla="*/ 45847 w 107950"/>
              <a:gd name="T15" fmla="*/ 628695 h 2592324"/>
              <a:gd name="T16" fmla="*/ 45847 w 107950"/>
              <a:gd name="T17" fmla="*/ 685851 h 2592324"/>
              <a:gd name="T18" fmla="*/ 45847 w 107950"/>
              <a:gd name="T19" fmla="*/ 685851 h 2592324"/>
              <a:gd name="T20" fmla="*/ 64897 w 107950"/>
              <a:gd name="T21" fmla="*/ 762057 h 2592324"/>
              <a:gd name="T22" fmla="*/ 64897 w 107950"/>
              <a:gd name="T23" fmla="*/ 857313 h 2592324"/>
              <a:gd name="T24" fmla="*/ 45847 w 107950"/>
              <a:gd name="T25" fmla="*/ 933519 h 2592324"/>
              <a:gd name="T26" fmla="*/ 45847 w 107950"/>
              <a:gd name="T27" fmla="*/ 990672 h 2592324"/>
              <a:gd name="T28" fmla="*/ 45847 w 107950"/>
              <a:gd name="T29" fmla="*/ 990672 h 2592324"/>
              <a:gd name="T30" fmla="*/ 64897 w 107950"/>
              <a:gd name="T31" fmla="*/ 1066878 h 2592324"/>
              <a:gd name="T32" fmla="*/ 64897 w 107950"/>
              <a:gd name="T33" fmla="*/ 1162134 h 2592324"/>
              <a:gd name="T34" fmla="*/ 45847 w 107950"/>
              <a:gd name="T35" fmla="*/ 1238340 h 2592324"/>
              <a:gd name="T36" fmla="*/ 45847 w 107950"/>
              <a:gd name="T37" fmla="*/ 1295493 h 2592324"/>
              <a:gd name="T38" fmla="*/ 45847 w 107950"/>
              <a:gd name="T39" fmla="*/ 1295493 h 2592324"/>
              <a:gd name="T40" fmla="*/ 64897 w 107950"/>
              <a:gd name="T41" fmla="*/ 1371699 h 2592324"/>
              <a:gd name="T42" fmla="*/ 64897 w 107950"/>
              <a:gd name="T43" fmla="*/ 1466958 h 2592324"/>
              <a:gd name="T44" fmla="*/ 45847 w 107950"/>
              <a:gd name="T45" fmla="*/ 1543164 h 2592324"/>
              <a:gd name="T46" fmla="*/ 45847 w 107950"/>
              <a:gd name="T47" fmla="*/ 1600317 h 2592324"/>
              <a:gd name="T48" fmla="*/ 45847 w 107950"/>
              <a:gd name="T49" fmla="*/ 1600317 h 2592324"/>
              <a:gd name="T50" fmla="*/ 64897 w 107950"/>
              <a:gd name="T51" fmla="*/ 1676523 h 2592324"/>
              <a:gd name="T52" fmla="*/ 64897 w 107950"/>
              <a:gd name="T53" fmla="*/ 1771779 h 2592324"/>
              <a:gd name="T54" fmla="*/ 45847 w 107950"/>
              <a:gd name="T55" fmla="*/ 1847985 h 2592324"/>
              <a:gd name="T56" fmla="*/ 45847 w 107950"/>
              <a:gd name="T57" fmla="*/ 1905138 h 2592324"/>
              <a:gd name="T58" fmla="*/ 45847 w 107950"/>
              <a:gd name="T59" fmla="*/ 1905138 h 2592324"/>
              <a:gd name="T60" fmla="*/ 64897 w 107950"/>
              <a:gd name="T61" fmla="*/ 1981344 h 2592324"/>
              <a:gd name="T62" fmla="*/ 64897 w 107950"/>
              <a:gd name="T63" fmla="*/ 2076600 h 2592324"/>
              <a:gd name="T64" fmla="*/ 45847 w 107950"/>
              <a:gd name="T65" fmla="*/ 2152806 h 2592324"/>
              <a:gd name="T66" fmla="*/ 45847 w 107950"/>
              <a:gd name="T67" fmla="*/ 2209962 h 2592324"/>
              <a:gd name="T68" fmla="*/ 45847 w 107950"/>
              <a:gd name="T69" fmla="*/ 2209962 h 2592324"/>
              <a:gd name="T70" fmla="*/ 64897 w 107950"/>
              <a:gd name="T71" fmla="*/ 2286168 h 2592324"/>
              <a:gd name="T72" fmla="*/ 64897 w 107950"/>
              <a:gd name="T73" fmla="*/ 2381424 h 2592324"/>
              <a:gd name="T74" fmla="*/ 45847 w 107950"/>
              <a:gd name="T75" fmla="*/ 2457630 h 2592324"/>
              <a:gd name="T76" fmla="*/ 45847 w 107950"/>
              <a:gd name="T77" fmla="*/ 2514783 h 2592324"/>
              <a:gd name="T78" fmla="*/ 45847 w 107950"/>
              <a:gd name="T79" fmla="*/ 2514783 h 2592324"/>
              <a:gd name="T80" fmla="*/ 107950 w 107950"/>
              <a:gd name="T81" fmla="*/ 2502210 h 2592324"/>
              <a:gd name="T82" fmla="*/ 47117 w 107950"/>
              <a:gd name="T83" fmla="*/ 2568811 h 2592324"/>
              <a:gd name="T84" fmla="*/ 109093 w 107950"/>
              <a:gd name="T85" fmla="*/ 2491834 h 2592324"/>
              <a:gd name="T86" fmla="*/ 91567 w 107950"/>
              <a:gd name="T87" fmla="*/ 2492608 h 2592324"/>
              <a:gd name="T88" fmla="*/ 10668 w 107950"/>
              <a:gd name="T89" fmla="*/ 2486522 h 2592324"/>
              <a:gd name="T90" fmla="*/ 2667 w 107950"/>
              <a:gd name="T91" fmla="*/ 2502210 h 2592324"/>
              <a:gd name="T92" fmla="*/ 64897 w 107950"/>
              <a:gd name="T93" fmla="*/ 0 h 2592324"/>
              <a:gd name="T94" fmla="*/ 64897 w 107950"/>
              <a:gd name="T95" fmla="*/ 95256 h 259232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07950" h="2592324">
                <a:moveTo>
                  <a:pt x="45847" y="152400"/>
                </a:moveTo>
                <a:lnTo>
                  <a:pt x="45847" y="171450"/>
                </a:lnTo>
                <a:lnTo>
                  <a:pt x="64897" y="171450"/>
                </a:lnTo>
                <a:lnTo>
                  <a:pt x="64897" y="152400"/>
                </a:lnTo>
                <a:lnTo>
                  <a:pt x="45847" y="152400"/>
                </a:lnTo>
                <a:close/>
              </a:path>
              <a:path w="107950" h="2592324">
                <a:moveTo>
                  <a:pt x="45847" y="228600"/>
                </a:moveTo>
                <a:lnTo>
                  <a:pt x="45847" y="247650"/>
                </a:lnTo>
                <a:lnTo>
                  <a:pt x="64897" y="247650"/>
                </a:lnTo>
                <a:lnTo>
                  <a:pt x="64897" y="228600"/>
                </a:lnTo>
                <a:lnTo>
                  <a:pt x="45847" y="228600"/>
                </a:lnTo>
                <a:close/>
              </a:path>
              <a:path w="107950" h="2592324">
                <a:moveTo>
                  <a:pt x="45847" y="304800"/>
                </a:moveTo>
                <a:lnTo>
                  <a:pt x="45847" y="323850"/>
                </a:lnTo>
                <a:lnTo>
                  <a:pt x="64897" y="323850"/>
                </a:lnTo>
                <a:lnTo>
                  <a:pt x="64897" y="304800"/>
                </a:lnTo>
                <a:lnTo>
                  <a:pt x="45847" y="304800"/>
                </a:lnTo>
                <a:close/>
              </a:path>
              <a:path w="107950" h="2592324">
                <a:moveTo>
                  <a:pt x="45847" y="381000"/>
                </a:moveTo>
                <a:lnTo>
                  <a:pt x="45847" y="400050"/>
                </a:lnTo>
                <a:lnTo>
                  <a:pt x="64897" y="400050"/>
                </a:lnTo>
                <a:lnTo>
                  <a:pt x="64897" y="381000"/>
                </a:lnTo>
                <a:lnTo>
                  <a:pt x="45847" y="381000"/>
                </a:lnTo>
                <a:close/>
              </a:path>
              <a:path w="107950" h="2592324">
                <a:moveTo>
                  <a:pt x="45847" y="457200"/>
                </a:moveTo>
                <a:lnTo>
                  <a:pt x="45847" y="476250"/>
                </a:lnTo>
                <a:lnTo>
                  <a:pt x="64897" y="476250"/>
                </a:lnTo>
                <a:lnTo>
                  <a:pt x="64897" y="457200"/>
                </a:lnTo>
                <a:lnTo>
                  <a:pt x="45847" y="457200"/>
                </a:lnTo>
                <a:close/>
              </a:path>
              <a:path w="107950" h="2592324">
                <a:moveTo>
                  <a:pt x="45847" y="533400"/>
                </a:moveTo>
                <a:lnTo>
                  <a:pt x="45847" y="552450"/>
                </a:lnTo>
                <a:lnTo>
                  <a:pt x="64897" y="552450"/>
                </a:lnTo>
                <a:lnTo>
                  <a:pt x="64897" y="533400"/>
                </a:lnTo>
                <a:lnTo>
                  <a:pt x="45847" y="533400"/>
                </a:lnTo>
                <a:close/>
              </a:path>
              <a:path w="107950" h="2592324">
                <a:moveTo>
                  <a:pt x="45847" y="609600"/>
                </a:moveTo>
                <a:lnTo>
                  <a:pt x="45847" y="628650"/>
                </a:lnTo>
                <a:lnTo>
                  <a:pt x="64897" y="628650"/>
                </a:lnTo>
                <a:lnTo>
                  <a:pt x="64897" y="609600"/>
                </a:lnTo>
                <a:lnTo>
                  <a:pt x="45847" y="609600"/>
                </a:lnTo>
                <a:close/>
              </a:path>
              <a:path w="107950" h="2592324">
                <a:moveTo>
                  <a:pt x="45847" y="685800"/>
                </a:moveTo>
                <a:lnTo>
                  <a:pt x="45847" y="704850"/>
                </a:lnTo>
                <a:lnTo>
                  <a:pt x="64897" y="704850"/>
                </a:lnTo>
                <a:lnTo>
                  <a:pt x="64897" y="685800"/>
                </a:lnTo>
                <a:lnTo>
                  <a:pt x="45847" y="685800"/>
                </a:lnTo>
                <a:close/>
              </a:path>
              <a:path w="107950" h="2592324">
                <a:moveTo>
                  <a:pt x="45847" y="762000"/>
                </a:moveTo>
                <a:lnTo>
                  <a:pt x="45847" y="781050"/>
                </a:lnTo>
                <a:lnTo>
                  <a:pt x="64897" y="781050"/>
                </a:lnTo>
                <a:lnTo>
                  <a:pt x="64897" y="762000"/>
                </a:lnTo>
                <a:lnTo>
                  <a:pt x="45847" y="762000"/>
                </a:lnTo>
                <a:close/>
              </a:path>
              <a:path w="107950" h="2592324">
                <a:moveTo>
                  <a:pt x="45847" y="838200"/>
                </a:moveTo>
                <a:lnTo>
                  <a:pt x="45847" y="857250"/>
                </a:lnTo>
                <a:lnTo>
                  <a:pt x="64897" y="857250"/>
                </a:lnTo>
                <a:lnTo>
                  <a:pt x="64897" y="838200"/>
                </a:lnTo>
                <a:lnTo>
                  <a:pt x="45847" y="838200"/>
                </a:lnTo>
                <a:close/>
              </a:path>
              <a:path w="107950" h="2592324">
                <a:moveTo>
                  <a:pt x="45847" y="914400"/>
                </a:moveTo>
                <a:lnTo>
                  <a:pt x="45847" y="933450"/>
                </a:lnTo>
                <a:lnTo>
                  <a:pt x="64897" y="933450"/>
                </a:lnTo>
                <a:lnTo>
                  <a:pt x="64897" y="914400"/>
                </a:lnTo>
                <a:lnTo>
                  <a:pt x="45847" y="914400"/>
                </a:lnTo>
                <a:close/>
              </a:path>
              <a:path w="107950" h="2592324">
                <a:moveTo>
                  <a:pt x="45847" y="990600"/>
                </a:moveTo>
                <a:lnTo>
                  <a:pt x="45847" y="1009650"/>
                </a:lnTo>
                <a:lnTo>
                  <a:pt x="64897" y="1009650"/>
                </a:lnTo>
                <a:lnTo>
                  <a:pt x="64897" y="990600"/>
                </a:lnTo>
                <a:lnTo>
                  <a:pt x="45847" y="990600"/>
                </a:lnTo>
                <a:close/>
              </a:path>
              <a:path w="107950" h="2592324">
                <a:moveTo>
                  <a:pt x="45847" y="1066800"/>
                </a:moveTo>
                <a:lnTo>
                  <a:pt x="45847" y="1085850"/>
                </a:lnTo>
                <a:lnTo>
                  <a:pt x="64897" y="1085850"/>
                </a:lnTo>
                <a:lnTo>
                  <a:pt x="64897" y="1066800"/>
                </a:lnTo>
                <a:lnTo>
                  <a:pt x="45847" y="1066800"/>
                </a:lnTo>
                <a:close/>
              </a:path>
              <a:path w="107950" h="2592324">
                <a:moveTo>
                  <a:pt x="45847" y="1143000"/>
                </a:moveTo>
                <a:lnTo>
                  <a:pt x="45847" y="1162050"/>
                </a:lnTo>
                <a:lnTo>
                  <a:pt x="64897" y="1162050"/>
                </a:lnTo>
                <a:lnTo>
                  <a:pt x="64897" y="1143000"/>
                </a:lnTo>
                <a:lnTo>
                  <a:pt x="45847" y="1143000"/>
                </a:lnTo>
                <a:close/>
              </a:path>
              <a:path w="107950" h="2592324">
                <a:moveTo>
                  <a:pt x="45847" y="1219200"/>
                </a:moveTo>
                <a:lnTo>
                  <a:pt x="45847" y="1238250"/>
                </a:lnTo>
                <a:lnTo>
                  <a:pt x="64897" y="1238250"/>
                </a:lnTo>
                <a:lnTo>
                  <a:pt x="64897" y="1219200"/>
                </a:lnTo>
                <a:lnTo>
                  <a:pt x="45847" y="1219200"/>
                </a:lnTo>
                <a:close/>
              </a:path>
              <a:path w="107950" h="2592324">
                <a:moveTo>
                  <a:pt x="45847" y="1295400"/>
                </a:moveTo>
                <a:lnTo>
                  <a:pt x="45847" y="1314450"/>
                </a:lnTo>
                <a:lnTo>
                  <a:pt x="64897" y="1314450"/>
                </a:lnTo>
                <a:lnTo>
                  <a:pt x="64897" y="1295400"/>
                </a:lnTo>
                <a:lnTo>
                  <a:pt x="45847" y="1295400"/>
                </a:lnTo>
                <a:close/>
              </a:path>
              <a:path w="107950" h="2592324">
                <a:moveTo>
                  <a:pt x="45847" y="1371600"/>
                </a:moveTo>
                <a:lnTo>
                  <a:pt x="45847" y="1390650"/>
                </a:lnTo>
                <a:lnTo>
                  <a:pt x="64897" y="1390650"/>
                </a:lnTo>
                <a:lnTo>
                  <a:pt x="64897" y="1371600"/>
                </a:lnTo>
                <a:lnTo>
                  <a:pt x="45847" y="1371600"/>
                </a:lnTo>
                <a:close/>
              </a:path>
              <a:path w="107950" h="2592324">
                <a:moveTo>
                  <a:pt x="45847" y="1447800"/>
                </a:moveTo>
                <a:lnTo>
                  <a:pt x="45847" y="1466850"/>
                </a:lnTo>
                <a:lnTo>
                  <a:pt x="64897" y="1466850"/>
                </a:lnTo>
                <a:lnTo>
                  <a:pt x="64897" y="1447800"/>
                </a:lnTo>
                <a:lnTo>
                  <a:pt x="45847" y="1447800"/>
                </a:lnTo>
                <a:close/>
              </a:path>
              <a:path w="107950" h="2592324">
                <a:moveTo>
                  <a:pt x="45847" y="1524000"/>
                </a:moveTo>
                <a:lnTo>
                  <a:pt x="45847" y="1543050"/>
                </a:lnTo>
                <a:lnTo>
                  <a:pt x="64897" y="1543050"/>
                </a:lnTo>
                <a:lnTo>
                  <a:pt x="64897" y="1524000"/>
                </a:lnTo>
                <a:lnTo>
                  <a:pt x="45847" y="1524000"/>
                </a:lnTo>
                <a:close/>
              </a:path>
              <a:path w="107950" h="2592324">
                <a:moveTo>
                  <a:pt x="45847" y="1600200"/>
                </a:moveTo>
                <a:lnTo>
                  <a:pt x="45847" y="1619250"/>
                </a:lnTo>
                <a:lnTo>
                  <a:pt x="64897" y="1619250"/>
                </a:lnTo>
                <a:lnTo>
                  <a:pt x="64897" y="1600200"/>
                </a:lnTo>
                <a:lnTo>
                  <a:pt x="45847" y="1600200"/>
                </a:lnTo>
                <a:close/>
              </a:path>
              <a:path w="107950" h="2592324">
                <a:moveTo>
                  <a:pt x="45847" y="1676400"/>
                </a:moveTo>
                <a:lnTo>
                  <a:pt x="45847" y="1695450"/>
                </a:lnTo>
                <a:lnTo>
                  <a:pt x="64897" y="1695450"/>
                </a:lnTo>
                <a:lnTo>
                  <a:pt x="64897" y="1676400"/>
                </a:lnTo>
                <a:lnTo>
                  <a:pt x="45847" y="1676400"/>
                </a:lnTo>
                <a:close/>
              </a:path>
              <a:path w="107950" h="2592324">
                <a:moveTo>
                  <a:pt x="45847" y="1752600"/>
                </a:moveTo>
                <a:lnTo>
                  <a:pt x="45847" y="1771650"/>
                </a:lnTo>
                <a:lnTo>
                  <a:pt x="64897" y="1771650"/>
                </a:lnTo>
                <a:lnTo>
                  <a:pt x="64897" y="1752600"/>
                </a:lnTo>
                <a:lnTo>
                  <a:pt x="45847" y="1752600"/>
                </a:lnTo>
                <a:close/>
              </a:path>
              <a:path w="107950" h="2592324">
                <a:moveTo>
                  <a:pt x="45847" y="1828800"/>
                </a:moveTo>
                <a:lnTo>
                  <a:pt x="45847" y="1847850"/>
                </a:lnTo>
                <a:lnTo>
                  <a:pt x="64897" y="1847850"/>
                </a:lnTo>
                <a:lnTo>
                  <a:pt x="64897" y="1828800"/>
                </a:lnTo>
                <a:lnTo>
                  <a:pt x="45847" y="1828800"/>
                </a:lnTo>
                <a:close/>
              </a:path>
              <a:path w="107950" h="2592324">
                <a:moveTo>
                  <a:pt x="45847" y="1905000"/>
                </a:moveTo>
                <a:lnTo>
                  <a:pt x="45847" y="1924050"/>
                </a:lnTo>
                <a:lnTo>
                  <a:pt x="64897" y="1924050"/>
                </a:lnTo>
                <a:lnTo>
                  <a:pt x="64897" y="1905000"/>
                </a:lnTo>
                <a:lnTo>
                  <a:pt x="45847" y="1905000"/>
                </a:lnTo>
                <a:close/>
              </a:path>
              <a:path w="107950" h="2592324">
                <a:moveTo>
                  <a:pt x="45847" y="1981200"/>
                </a:moveTo>
                <a:lnTo>
                  <a:pt x="45847" y="2000250"/>
                </a:lnTo>
                <a:lnTo>
                  <a:pt x="64897" y="2000250"/>
                </a:lnTo>
                <a:lnTo>
                  <a:pt x="64897" y="1981200"/>
                </a:lnTo>
                <a:lnTo>
                  <a:pt x="45847" y="1981200"/>
                </a:lnTo>
                <a:close/>
              </a:path>
              <a:path w="107950" h="2592324">
                <a:moveTo>
                  <a:pt x="45847" y="2057400"/>
                </a:moveTo>
                <a:lnTo>
                  <a:pt x="45847" y="2076450"/>
                </a:lnTo>
                <a:lnTo>
                  <a:pt x="64897" y="2076450"/>
                </a:lnTo>
                <a:lnTo>
                  <a:pt x="64897" y="2057400"/>
                </a:lnTo>
                <a:lnTo>
                  <a:pt x="45847" y="2057400"/>
                </a:lnTo>
                <a:close/>
              </a:path>
              <a:path w="107950" h="2592324">
                <a:moveTo>
                  <a:pt x="45847" y="2133600"/>
                </a:moveTo>
                <a:lnTo>
                  <a:pt x="45847" y="2152650"/>
                </a:lnTo>
                <a:lnTo>
                  <a:pt x="64897" y="2152650"/>
                </a:lnTo>
                <a:lnTo>
                  <a:pt x="64897" y="2133600"/>
                </a:lnTo>
                <a:lnTo>
                  <a:pt x="45847" y="2133600"/>
                </a:lnTo>
                <a:close/>
              </a:path>
              <a:path w="107950" h="2592324">
                <a:moveTo>
                  <a:pt x="45847" y="2209800"/>
                </a:moveTo>
                <a:lnTo>
                  <a:pt x="45847" y="2228850"/>
                </a:lnTo>
                <a:lnTo>
                  <a:pt x="64897" y="2228850"/>
                </a:lnTo>
                <a:lnTo>
                  <a:pt x="64897" y="2209800"/>
                </a:lnTo>
                <a:lnTo>
                  <a:pt x="45847" y="2209800"/>
                </a:lnTo>
                <a:close/>
              </a:path>
              <a:path w="107950" h="2592324">
                <a:moveTo>
                  <a:pt x="45847" y="2286000"/>
                </a:moveTo>
                <a:lnTo>
                  <a:pt x="45847" y="2305050"/>
                </a:lnTo>
                <a:lnTo>
                  <a:pt x="64897" y="2305050"/>
                </a:lnTo>
                <a:lnTo>
                  <a:pt x="64897" y="2286000"/>
                </a:lnTo>
                <a:lnTo>
                  <a:pt x="45847" y="2286000"/>
                </a:lnTo>
                <a:close/>
              </a:path>
              <a:path w="107950" h="2592324">
                <a:moveTo>
                  <a:pt x="45847" y="2362200"/>
                </a:moveTo>
                <a:lnTo>
                  <a:pt x="45847" y="2381250"/>
                </a:lnTo>
                <a:lnTo>
                  <a:pt x="64897" y="2381250"/>
                </a:lnTo>
                <a:lnTo>
                  <a:pt x="64897" y="2362200"/>
                </a:lnTo>
                <a:lnTo>
                  <a:pt x="45847" y="2362200"/>
                </a:lnTo>
                <a:close/>
              </a:path>
              <a:path w="107950" h="2592324">
                <a:moveTo>
                  <a:pt x="45847" y="2438400"/>
                </a:moveTo>
                <a:lnTo>
                  <a:pt x="45847" y="2457450"/>
                </a:lnTo>
                <a:lnTo>
                  <a:pt x="64897" y="2457450"/>
                </a:lnTo>
                <a:lnTo>
                  <a:pt x="64897" y="2438400"/>
                </a:lnTo>
                <a:lnTo>
                  <a:pt x="45847" y="2438400"/>
                </a:lnTo>
                <a:close/>
              </a:path>
              <a:path w="107950" h="2592324">
                <a:moveTo>
                  <a:pt x="45847" y="2514600"/>
                </a:moveTo>
                <a:lnTo>
                  <a:pt x="45847" y="2533650"/>
                </a:lnTo>
                <a:lnTo>
                  <a:pt x="64897" y="2533650"/>
                </a:lnTo>
                <a:lnTo>
                  <a:pt x="64897" y="2514600"/>
                </a:lnTo>
                <a:lnTo>
                  <a:pt x="45847" y="2514600"/>
                </a:lnTo>
                <a:close/>
              </a:path>
              <a:path w="107950" h="2592324">
                <a:moveTo>
                  <a:pt x="63500" y="2568625"/>
                </a:moveTo>
                <a:lnTo>
                  <a:pt x="47117" y="2568625"/>
                </a:lnTo>
                <a:lnTo>
                  <a:pt x="55372" y="2592324"/>
                </a:lnTo>
                <a:lnTo>
                  <a:pt x="107950" y="2502027"/>
                </a:lnTo>
                <a:lnTo>
                  <a:pt x="63500" y="2568625"/>
                </a:lnTo>
                <a:close/>
              </a:path>
              <a:path w="107950" h="2592324">
                <a:moveTo>
                  <a:pt x="2667" y="2502027"/>
                </a:moveTo>
                <a:lnTo>
                  <a:pt x="55372" y="2592324"/>
                </a:lnTo>
                <a:lnTo>
                  <a:pt x="47117" y="2568625"/>
                </a:lnTo>
                <a:lnTo>
                  <a:pt x="63500" y="2568625"/>
                </a:lnTo>
                <a:lnTo>
                  <a:pt x="107950" y="2502027"/>
                </a:lnTo>
                <a:lnTo>
                  <a:pt x="110617" y="2497480"/>
                </a:lnTo>
                <a:lnTo>
                  <a:pt x="109093" y="2491651"/>
                </a:lnTo>
                <a:lnTo>
                  <a:pt x="104521" y="2488996"/>
                </a:lnTo>
                <a:lnTo>
                  <a:pt x="100075" y="2486342"/>
                </a:lnTo>
                <a:lnTo>
                  <a:pt x="94234" y="2487879"/>
                </a:lnTo>
                <a:lnTo>
                  <a:pt x="91567" y="2492425"/>
                </a:lnTo>
                <a:lnTo>
                  <a:pt x="55308" y="2554583"/>
                </a:lnTo>
                <a:lnTo>
                  <a:pt x="19050" y="2492425"/>
                </a:lnTo>
                <a:lnTo>
                  <a:pt x="16510" y="2487879"/>
                </a:lnTo>
                <a:lnTo>
                  <a:pt x="10668" y="2486342"/>
                </a:lnTo>
                <a:lnTo>
                  <a:pt x="6096" y="2488996"/>
                </a:lnTo>
                <a:lnTo>
                  <a:pt x="1524" y="2491651"/>
                </a:lnTo>
                <a:lnTo>
                  <a:pt x="0" y="2497480"/>
                </a:lnTo>
                <a:lnTo>
                  <a:pt x="2667" y="2502027"/>
                </a:lnTo>
                <a:close/>
              </a:path>
              <a:path w="107950" h="2592324">
                <a:moveTo>
                  <a:pt x="45847" y="0"/>
                </a:moveTo>
                <a:lnTo>
                  <a:pt x="45847" y="19050"/>
                </a:lnTo>
                <a:lnTo>
                  <a:pt x="64897" y="19050"/>
                </a:lnTo>
                <a:lnTo>
                  <a:pt x="64897" y="0"/>
                </a:lnTo>
                <a:lnTo>
                  <a:pt x="45847" y="0"/>
                </a:lnTo>
                <a:close/>
              </a:path>
              <a:path w="107950" h="2592324">
                <a:moveTo>
                  <a:pt x="45847" y="76200"/>
                </a:moveTo>
                <a:lnTo>
                  <a:pt x="45847" y="95250"/>
                </a:lnTo>
                <a:lnTo>
                  <a:pt x="64897" y="95250"/>
                </a:lnTo>
                <a:lnTo>
                  <a:pt x="64897" y="76200"/>
                </a:lnTo>
                <a:lnTo>
                  <a:pt x="45847" y="762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63" name="object 411"/>
          <p:cNvSpPr>
            <a:spLocks/>
          </p:cNvSpPr>
          <p:nvPr/>
        </p:nvSpPr>
        <p:spPr bwMode="auto">
          <a:xfrm>
            <a:off x="7802563" y="35829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64" name="object 412"/>
          <p:cNvSpPr>
            <a:spLocks/>
          </p:cNvSpPr>
          <p:nvPr/>
        </p:nvSpPr>
        <p:spPr bwMode="auto">
          <a:xfrm>
            <a:off x="7802563" y="36591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65" name="object 413"/>
          <p:cNvSpPr>
            <a:spLocks/>
          </p:cNvSpPr>
          <p:nvPr/>
        </p:nvSpPr>
        <p:spPr bwMode="auto">
          <a:xfrm>
            <a:off x="7802563" y="37353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66" name="object 414"/>
          <p:cNvSpPr>
            <a:spLocks/>
          </p:cNvSpPr>
          <p:nvPr/>
        </p:nvSpPr>
        <p:spPr bwMode="auto">
          <a:xfrm>
            <a:off x="7802563" y="38115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67" name="object 415"/>
          <p:cNvSpPr>
            <a:spLocks/>
          </p:cNvSpPr>
          <p:nvPr/>
        </p:nvSpPr>
        <p:spPr bwMode="auto">
          <a:xfrm>
            <a:off x="7802563" y="38877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68" name="object 416"/>
          <p:cNvSpPr>
            <a:spLocks/>
          </p:cNvSpPr>
          <p:nvPr/>
        </p:nvSpPr>
        <p:spPr bwMode="auto">
          <a:xfrm>
            <a:off x="7802563" y="39639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69" name="object 417"/>
          <p:cNvSpPr>
            <a:spLocks/>
          </p:cNvSpPr>
          <p:nvPr/>
        </p:nvSpPr>
        <p:spPr bwMode="auto">
          <a:xfrm>
            <a:off x="7802563" y="40401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70" name="object 418"/>
          <p:cNvSpPr>
            <a:spLocks/>
          </p:cNvSpPr>
          <p:nvPr/>
        </p:nvSpPr>
        <p:spPr bwMode="auto">
          <a:xfrm>
            <a:off x="7802563" y="41163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71" name="object 419"/>
          <p:cNvSpPr>
            <a:spLocks/>
          </p:cNvSpPr>
          <p:nvPr/>
        </p:nvSpPr>
        <p:spPr bwMode="auto">
          <a:xfrm>
            <a:off x="7802563" y="41925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72" name="object 420"/>
          <p:cNvSpPr>
            <a:spLocks/>
          </p:cNvSpPr>
          <p:nvPr/>
        </p:nvSpPr>
        <p:spPr bwMode="auto">
          <a:xfrm>
            <a:off x="7802563" y="42687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73" name="object 421"/>
          <p:cNvSpPr>
            <a:spLocks/>
          </p:cNvSpPr>
          <p:nvPr/>
        </p:nvSpPr>
        <p:spPr bwMode="auto">
          <a:xfrm>
            <a:off x="7802563" y="43449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74" name="object 422"/>
          <p:cNvSpPr>
            <a:spLocks/>
          </p:cNvSpPr>
          <p:nvPr/>
        </p:nvSpPr>
        <p:spPr bwMode="auto">
          <a:xfrm>
            <a:off x="7802563" y="44211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75" name="object 423"/>
          <p:cNvSpPr>
            <a:spLocks/>
          </p:cNvSpPr>
          <p:nvPr/>
        </p:nvSpPr>
        <p:spPr bwMode="auto">
          <a:xfrm>
            <a:off x="7802563" y="44973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76" name="object 424"/>
          <p:cNvSpPr>
            <a:spLocks/>
          </p:cNvSpPr>
          <p:nvPr/>
        </p:nvSpPr>
        <p:spPr bwMode="auto">
          <a:xfrm>
            <a:off x="7802563" y="45735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77" name="object 425"/>
          <p:cNvSpPr>
            <a:spLocks/>
          </p:cNvSpPr>
          <p:nvPr/>
        </p:nvSpPr>
        <p:spPr bwMode="auto">
          <a:xfrm>
            <a:off x="7802563" y="46497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78" name="object 426"/>
          <p:cNvSpPr>
            <a:spLocks/>
          </p:cNvSpPr>
          <p:nvPr/>
        </p:nvSpPr>
        <p:spPr bwMode="auto">
          <a:xfrm>
            <a:off x="7802563" y="47259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79" name="object 427"/>
          <p:cNvSpPr>
            <a:spLocks/>
          </p:cNvSpPr>
          <p:nvPr/>
        </p:nvSpPr>
        <p:spPr bwMode="auto">
          <a:xfrm>
            <a:off x="7802563" y="48021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80" name="object 428"/>
          <p:cNvSpPr>
            <a:spLocks/>
          </p:cNvSpPr>
          <p:nvPr/>
        </p:nvSpPr>
        <p:spPr bwMode="auto">
          <a:xfrm>
            <a:off x="7802563" y="48783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81" name="object 429"/>
          <p:cNvSpPr>
            <a:spLocks/>
          </p:cNvSpPr>
          <p:nvPr/>
        </p:nvSpPr>
        <p:spPr bwMode="auto">
          <a:xfrm>
            <a:off x="7802563" y="49545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82" name="object 430"/>
          <p:cNvSpPr>
            <a:spLocks/>
          </p:cNvSpPr>
          <p:nvPr/>
        </p:nvSpPr>
        <p:spPr bwMode="auto">
          <a:xfrm>
            <a:off x="7802563" y="50307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83" name="object 431"/>
          <p:cNvSpPr>
            <a:spLocks/>
          </p:cNvSpPr>
          <p:nvPr/>
        </p:nvSpPr>
        <p:spPr bwMode="auto">
          <a:xfrm>
            <a:off x="7802563" y="51069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84" name="object 432"/>
          <p:cNvSpPr>
            <a:spLocks/>
          </p:cNvSpPr>
          <p:nvPr/>
        </p:nvSpPr>
        <p:spPr bwMode="auto">
          <a:xfrm>
            <a:off x="7802563" y="51831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85" name="object 433"/>
          <p:cNvSpPr>
            <a:spLocks/>
          </p:cNvSpPr>
          <p:nvPr/>
        </p:nvSpPr>
        <p:spPr bwMode="auto">
          <a:xfrm>
            <a:off x="7802563" y="52593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86" name="object 434"/>
          <p:cNvSpPr>
            <a:spLocks/>
          </p:cNvSpPr>
          <p:nvPr/>
        </p:nvSpPr>
        <p:spPr bwMode="auto">
          <a:xfrm>
            <a:off x="7802563" y="53355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87" name="object 435"/>
          <p:cNvSpPr>
            <a:spLocks/>
          </p:cNvSpPr>
          <p:nvPr/>
        </p:nvSpPr>
        <p:spPr bwMode="auto">
          <a:xfrm>
            <a:off x="7802563" y="54117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88" name="object 436"/>
          <p:cNvSpPr>
            <a:spLocks/>
          </p:cNvSpPr>
          <p:nvPr/>
        </p:nvSpPr>
        <p:spPr bwMode="auto">
          <a:xfrm>
            <a:off x="7802563" y="54879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89" name="object 437"/>
          <p:cNvSpPr>
            <a:spLocks/>
          </p:cNvSpPr>
          <p:nvPr/>
        </p:nvSpPr>
        <p:spPr bwMode="auto">
          <a:xfrm>
            <a:off x="7802563" y="55641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90" name="object 438"/>
          <p:cNvSpPr>
            <a:spLocks/>
          </p:cNvSpPr>
          <p:nvPr/>
        </p:nvSpPr>
        <p:spPr bwMode="auto">
          <a:xfrm>
            <a:off x="7802563" y="56403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91" name="object 439"/>
          <p:cNvSpPr>
            <a:spLocks/>
          </p:cNvSpPr>
          <p:nvPr/>
        </p:nvSpPr>
        <p:spPr bwMode="auto">
          <a:xfrm>
            <a:off x="7802563" y="57165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92" name="object 440"/>
          <p:cNvSpPr>
            <a:spLocks/>
          </p:cNvSpPr>
          <p:nvPr/>
        </p:nvSpPr>
        <p:spPr bwMode="auto">
          <a:xfrm>
            <a:off x="7802563" y="57927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93" name="object 441"/>
          <p:cNvSpPr>
            <a:spLocks/>
          </p:cNvSpPr>
          <p:nvPr/>
        </p:nvSpPr>
        <p:spPr bwMode="auto">
          <a:xfrm>
            <a:off x="7802563" y="58689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94" name="object 442"/>
          <p:cNvSpPr>
            <a:spLocks/>
          </p:cNvSpPr>
          <p:nvPr/>
        </p:nvSpPr>
        <p:spPr bwMode="auto">
          <a:xfrm>
            <a:off x="7802563" y="59451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95" name="object 443"/>
          <p:cNvSpPr>
            <a:spLocks/>
          </p:cNvSpPr>
          <p:nvPr/>
        </p:nvSpPr>
        <p:spPr bwMode="auto">
          <a:xfrm>
            <a:off x="7802563" y="60213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96" name="object 444"/>
          <p:cNvSpPr>
            <a:spLocks/>
          </p:cNvSpPr>
          <p:nvPr/>
        </p:nvSpPr>
        <p:spPr bwMode="auto">
          <a:xfrm>
            <a:off x="7802563" y="6097588"/>
            <a:ext cx="19050" cy="0"/>
          </a:xfrm>
          <a:custGeom>
            <a:avLst/>
            <a:gdLst>
              <a:gd name="T0" fmla="*/ 0 w 19050"/>
              <a:gd name="T1" fmla="*/ 19050 w 19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203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" name="object 42"/>
          <p:cNvSpPr txBox="1"/>
          <p:nvPr/>
        </p:nvSpPr>
        <p:spPr>
          <a:xfrm>
            <a:off x="5873750" y="6502400"/>
            <a:ext cx="725488" cy="254000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ts val="1945"/>
              </a:lnSpc>
              <a:spcBef>
                <a:spcPts val="97"/>
              </a:spcBef>
              <a:defRPr/>
            </a:pPr>
            <a:r>
              <a:rPr i="1" dirty="0">
                <a:solidFill>
                  <a:srgbClr val="3D3E68"/>
                </a:solidFill>
                <a:latin typeface="Georgia"/>
                <a:cs typeface="Georgia"/>
              </a:rPr>
              <a:t>acci</a:t>
            </a:r>
            <a:r>
              <a:rPr i="1" spc="9" dirty="0">
                <a:solidFill>
                  <a:srgbClr val="3D3E68"/>
                </a:solidFill>
                <a:latin typeface="Georgia"/>
                <a:cs typeface="Georgia"/>
              </a:rPr>
              <a:t>ó</a:t>
            </a:r>
            <a:r>
              <a:rPr i="1" dirty="0">
                <a:solidFill>
                  <a:srgbClr val="3D3E68"/>
                </a:solidFill>
                <a:latin typeface="Georgia"/>
                <a:cs typeface="Georgia"/>
              </a:rPr>
              <a:t>n</a:t>
            </a:r>
            <a:endParaRPr>
              <a:latin typeface="Georgia"/>
              <a:cs typeface="Georgia"/>
            </a:endParaRPr>
          </a:p>
        </p:txBody>
      </p:sp>
      <p:sp>
        <p:nvSpPr>
          <p:cNvPr id="42398" name="object 41"/>
          <p:cNvSpPr txBox="1">
            <a:spLocks noChangeArrowheads="1"/>
          </p:cNvSpPr>
          <p:nvPr/>
        </p:nvSpPr>
        <p:spPr bwMode="auto">
          <a:xfrm>
            <a:off x="457200" y="765175"/>
            <a:ext cx="8229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0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438"/>
              </a:spcBef>
            </a:pPr>
            <a:r>
              <a:rPr lang="es-ES" sz="1800" b="1" dirty="0">
                <a:solidFill>
                  <a:srgbClr val="FFFFFF"/>
                </a:solidFill>
                <a:cs typeface="Arial" charset="0"/>
              </a:rPr>
              <a:t>BAJA                                          INFLUENCIA      </a:t>
            </a:r>
            <a:r>
              <a:rPr lang="es-MX" sz="1800" b="1" dirty="0">
                <a:solidFill>
                  <a:srgbClr val="FFFFFF"/>
                </a:solidFill>
                <a:cs typeface="Arial" charset="0"/>
              </a:rPr>
              <a:t>			ALTA </a:t>
            </a:r>
            <a:r>
              <a:rPr lang="es-ES" sz="1800" b="1" dirty="0">
                <a:solidFill>
                  <a:srgbClr val="FFFFFF"/>
                </a:solidFill>
                <a:cs typeface="Arial" charset="0"/>
              </a:rPr>
              <a:t>                                                    INFLUENCIA                                   MEDIA                      </a:t>
            </a:r>
            <a:r>
              <a:rPr lang="es-MX" sz="1800" b="1" dirty="0">
                <a:solidFill>
                  <a:srgbClr val="FFFFFF"/>
                </a:solidFill>
                <a:cs typeface="Arial" charset="0"/>
              </a:rPr>
              <a:t>              INFLUENCIA</a:t>
            </a:r>
            <a:endParaRPr lang="es-ES" sz="1800" dirty="0">
              <a:cs typeface="Arial" charset="0"/>
            </a:endParaRPr>
          </a:p>
        </p:txBody>
      </p:sp>
      <p:sp>
        <p:nvSpPr>
          <p:cNvPr id="42399" name="object 40"/>
          <p:cNvSpPr txBox="1">
            <a:spLocks noChangeArrowheads="1"/>
          </p:cNvSpPr>
          <p:nvPr/>
        </p:nvSpPr>
        <p:spPr bwMode="auto">
          <a:xfrm>
            <a:off x="457200" y="1404938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34950" indent="-396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50"/>
              </a:lnSpc>
              <a:spcBef>
                <a:spcPts val="450"/>
              </a:spcBef>
            </a:pPr>
            <a:r>
              <a:rPr lang="es-ES" sz="1800" dirty="0">
                <a:latin typeface="Georgia" charset="0"/>
                <a:cs typeface="Georgia" charset="0"/>
              </a:rPr>
              <a:t>INFORMAR      RECOPILAR      DISCUSIÓN     INVOLUCRA-   CO</a:t>
            </a:r>
            <a:r>
              <a:rPr lang="es-ES" sz="1800" dirty="0" smtClean="0">
                <a:latin typeface="Georgia" charset="0"/>
                <a:cs typeface="Georgia" charset="0"/>
              </a:rPr>
              <a:t>-</a:t>
            </a:r>
            <a:r>
              <a:rPr lang="es-ES" sz="1800" dirty="0" smtClean="0">
                <a:latin typeface="Georgia" charset="0"/>
                <a:cs typeface="Georgia" charset="0"/>
              </a:rPr>
              <a:t>CREACI</a:t>
            </a:r>
            <a:r>
              <a:rPr lang="es-ES" sz="1800" dirty="0" smtClean="0">
                <a:latin typeface="Georgia" charset="0"/>
                <a:cs typeface="Georgia" charset="0"/>
              </a:rPr>
              <a:t>ÓN</a:t>
            </a:r>
            <a:r>
              <a:rPr lang="es-ES" sz="1800" dirty="0" smtClean="0">
                <a:latin typeface="Georgia" charset="0"/>
                <a:cs typeface="Georgia" charset="0"/>
              </a:rPr>
              <a:t> </a:t>
            </a:r>
            <a:endParaRPr lang="es-ES" sz="1800" dirty="0">
              <a:latin typeface="Georgia" charset="0"/>
              <a:cs typeface="Georgia" charset="0"/>
            </a:endParaRPr>
          </a:p>
          <a:p>
            <a:pPr marL="195262" indent="0" eaLnBrk="1" hangingPunct="1">
              <a:lnSpc>
                <a:spcPts val="2050"/>
              </a:lnSpc>
              <a:spcBef>
                <a:spcPts val="113"/>
              </a:spcBef>
            </a:pPr>
            <a:r>
              <a:rPr lang="es-ES" sz="1800" dirty="0" smtClean="0">
                <a:latin typeface="Georgia" charset="0"/>
                <a:cs typeface="Georgia" charset="0"/>
              </a:rPr>
              <a:t>EDUCAR        INFORMA</a:t>
            </a:r>
            <a:r>
              <a:rPr lang="es-ES" sz="1800" dirty="0" smtClean="0">
                <a:latin typeface="Georgia" charset="0"/>
                <a:cs typeface="Georgia" charset="0"/>
              </a:rPr>
              <a:t>CI</a:t>
            </a:r>
            <a:r>
              <a:rPr lang="es-ES" sz="1800" dirty="0" smtClean="0">
                <a:latin typeface="Georgia" charset="0"/>
                <a:cs typeface="Georgia" charset="0"/>
              </a:rPr>
              <a:t>ÓN</a:t>
            </a:r>
            <a:r>
              <a:rPr lang="es-ES" sz="1800" dirty="0" smtClean="0">
                <a:latin typeface="Georgia" charset="0"/>
                <a:cs typeface="Georgia" charset="0"/>
              </a:rPr>
              <a:t>                                       </a:t>
            </a:r>
            <a:r>
              <a:rPr lang="es-ES" sz="1800" dirty="0">
                <a:latin typeface="Georgia" charset="0"/>
                <a:cs typeface="Georgia" charset="0"/>
              </a:rPr>
              <a:t>MIENTO</a:t>
            </a:r>
          </a:p>
          <a:p>
            <a:pPr marL="481012" indent="-285750" eaLnBrk="1" hangingPunct="1">
              <a:lnSpc>
                <a:spcPct val="95000"/>
              </a:lnSpc>
              <a:spcBef>
                <a:spcPts val="113"/>
              </a:spcBef>
              <a:buFontTx/>
              <a:buChar char="•"/>
            </a:pPr>
            <a:endParaRPr lang="es-ES" sz="1800" dirty="0">
              <a:latin typeface="Georgia" charset="0"/>
              <a:cs typeface="Georgia" charset="0"/>
            </a:endParaRPr>
          </a:p>
        </p:txBody>
      </p:sp>
      <p:sp>
        <p:nvSpPr>
          <p:cNvPr id="42400" name="object 39"/>
          <p:cNvSpPr txBox="1">
            <a:spLocks noChangeArrowheads="1"/>
          </p:cNvSpPr>
          <p:nvPr/>
        </p:nvSpPr>
        <p:spPr bwMode="auto">
          <a:xfrm>
            <a:off x="457200" y="2319338"/>
            <a:ext cx="822960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000"/>
              </a:lnSpc>
            </a:pPr>
            <a:endParaRPr lang="es-ES" sz="1000"/>
          </a:p>
        </p:txBody>
      </p:sp>
      <p:sp>
        <p:nvSpPr>
          <p:cNvPr id="42401" name="object 38"/>
          <p:cNvSpPr txBox="1">
            <a:spLocks noChangeArrowheads="1"/>
          </p:cNvSpPr>
          <p:nvPr/>
        </p:nvSpPr>
        <p:spPr bwMode="auto">
          <a:xfrm>
            <a:off x="457200" y="2492375"/>
            <a:ext cx="73025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000"/>
              </a:lnSpc>
            </a:pPr>
            <a:endParaRPr lang="es-ES" sz="1000"/>
          </a:p>
        </p:txBody>
      </p:sp>
      <p:sp>
        <p:nvSpPr>
          <p:cNvPr id="42402" name="object 37"/>
          <p:cNvSpPr txBox="1">
            <a:spLocks noChangeArrowheads="1"/>
          </p:cNvSpPr>
          <p:nvPr/>
        </p:nvSpPr>
        <p:spPr bwMode="auto">
          <a:xfrm>
            <a:off x="510381" y="2439193"/>
            <a:ext cx="1531938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000"/>
              </a:lnSpc>
            </a:pPr>
            <a:endParaRPr lang="es-ES" sz="1000"/>
          </a:p>
        </p:txBody>
      </p:sp>
      <p:sp>
        <p:nvSpPr>
          <p:cNvPr id="42403" name="object 36"/>
          <p:cNvSpPr txBox="1">
            <a:spLocks noChangeArrowheads="1"/>
          </p:cNvSpPr>
          <p:nvPr/>
        </p:nvSpPr>
        <p:spPr bwMode="auto">
          <a:xfrm>
            <a:off x="2062163" y="2492375"/>
            <a:ext cx="50546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000"/>
              </a:lnSpc>
            </a:pPr>
            <a:endParaRPr lang="es-ES" sz="1000"/>
          </a:p>
        </p:txBody>
      </p:sp>
      <p:sp>
        <p:nvSpPr>
          <p:cNvPr id="42404" name="object 35"/>
          <p:cNvSpPr txBox="1">
            <a:spLocks noChangeArrowheads="1"/>
          </p:cNvSpPr>
          <p:nvPr/>
        </p:nvSpPr>
        <p:spPr bwMode="auto">
          <a:xfrm>
            <a:off x="7116763" y="2492375"/>
            <a:ext cx="14986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000"/>
              </a:lnSpc>
            </a:pPr>
            <a:endParaRPr lang="es-ES" sz="1000"/>
          </a:p>
        </p:txBody>
      </p:sp>
      <p:sp>
        <p:nvSpPr>
          <p:cNvPr id="42405" name="object 34"/>
          <p:cNvSpPr txBox="1">
            <a:spLocks noChangeArrowheads="1"/>
          </p:cNvSpPr>
          <p:nvPr/>
        </p:nvSpPr>
        <p:spPr bwMode="auto">
          <a:xfrm>
            <a:off x="8615363" y="2492375"/>
            <a:ext cx="71437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000"/>
              </a:lnSpc>
            </a:pPr>
            <a:endParaRPr lang="es-ES" sz="1000"/>
          </a:p>
        </p:txBody>
      </p:sp>
      <p:sp>
        <p:nvSpPr>
          <p:cNvPr id="33" name="object 33"/>
          <p:cNvSpPr txBox="1"/>
          <p:nvPr/>
        </p:nvSpPr>
        <p:spPr>
          <a:xfrm>
            <a:off x="457200" y="3455988"/>
            <a:ext cx="73025" cy="125412"/>
          </a:xfrm>
          <a:prstGeom prst="rect">
            <a:avLst/>
          </a:prstGeom>
        </p:spPr>
        <p:txBody>
          <a:bodyPr lIns="0" tIns="0" rIns="0" bIns="0"/>
          <a:lstStyle/>
          <a:p>
            <a:pPr marL="25400">
              <a:lnSpc>
                <a:spcPts val="950"/>
              </a:lnSpc>
              <a:spcBef>
                <a:spcPts val="35"/>
              </a:spcBef>
              <a:defRPr/>
            </a:pPr>
            <a:endParaRPr sz="950"/>
          </a:p>
        </p:txBody>
      </p:sp>
      <p:sp>
        <p:nvSpPr>
          <p:cNvPr id="32" name="object 32"/>
          <p:cNvSpPr txBox="1"/>
          <p:nvPr/>
        </p:nvSpPr>
        <p:spPr>
          <a:xfrm>
            <a:off x="530225" y="3455988"/>
            <a:ext cx="1531938" cy="125412"/>
          </a:xfrm>
          <a:prstGeom prst="rect">
            <a:avLst/>
          </a:prstGeom>
        </p:spPr>
        <p:txBody>
          <a:bodyPr lIns="0" tIns="0" rIns="0" bIns="0"/>
          <a:lstStyle/>
          <a:p>
            <a:pPr marL="25400">
              <a:lnSpc>
                <a:spcPts val="950"/>
              </a:lnSpc>
              <a:spcBef>
                <a:spcPts val="35"/>
              </a:spcBef>
              <a:defRPr/>
            </a:pPr>
            <a:endParaRPr sz="950"/>
          </a:p>
        </p:txBody>
      </p:sp>
      <p:sp>
        <p:nvSpPr>
          <p:cNvPr id="31" name="object 31"/>
          <p:cNvSpPr txBox="1"/>
          <p:nvPr/>
        </p:nvSpPr>
        <p:spPr>
          <a:xfrm>
            <a:off x="2062163" y="3455988"/>
            <a:ext cx="41275" cy="125412"/>
          </a:xfrm>
          <a:prstGeom prst="rect">
            <a:avLst/>
          </a:prstGeom>
        </p:spPr>
        <p:txBody>
          <a:bodyPr lIns="0" tIns="0" rIns="0" bIns="0"/>
          <a:lstStyle/>
          <a:p>
            <a:pPr marL="25400">
              <a:lnSpc>
                <a:spcPts val="950"/>
              </a:lnSpc>
              <a:spcBef>
                <a:spcPts val="35"/>
              </a:spcBef>
              <a:defRPr/>
            </a:pPr>
            <a:endParaRPr sz="950"/>
          </a:p>
        </p:txBody>
      </p:sp>
      <p:sp>
        <p:nvSpPr>
          <p:cNvPr id="42409" name="object 30"/>
          <p:cNvSpPr txBox="1">
            <a:spLocks noChangeArrowheads="1"/>
          </p:cNvSpPr>
          <p:nvPr/>
        </p:nvSpPr>
        <p:spPr bwMode="auto">
          <a:xfrm>
            <a:off x="2103438" y="3455988"/>
            <a:ext cx="1646237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000"/>
              </a:lnSpc>
            </a:pPr>
            <a:endParaRPr lang="es-ES" sz="1000"/>
          </a:p>
        </p:txBody>
      </p:sp>
      <p:sp>
        <p:nvSpPr>
          <p:cNvPr id="42410" name="object 29"/>
          <p:cNvSpPr txBox="1">
            <a:spLocks noChangeArrowheads="1"/>
          </p:cNvSpPr>
          <p:nvPr/>
        </p:nvSpPr>
        <p:spPr bwMode="auto">
          <a:xfrm>
            <a:off x="3749675" y="3455988"/>
            <a:ext cx="164465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000"/>
              </a:lnSpc>
            </a:pPr>
            <a:endParaRPr lang="es-ES" sz="1000"/>
          </a:p>
        </p:txBody>
      </p:sp>
      <p:sp>
        <p:nvSpPr>
          <p:cNvPr id="42411" name="object 28"/>
          <p:cNvSpPr txBox="1">
            <a:spLocks noChangeArrowheads="1"/>
          </p:cNvSpPr>
          <p:nvPr/>
        </p:nvSpPr>
        <p:spPr bwMode="auto">
          <a:xfrm>
            <a:off x="5394325" y="3455988"/>
            <a:ext cx="1646238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000"/>
              </a:lnSpc>
            </a:pPr>
            <a:endParaRPr lang="es-ES" sz="1000"/>
          </a:p>
        </p:txBody>
      </p:sp>
      <p:sp>
        <p:nvSpPr>
          <p:cNvPr id="27" name="object 27"/>
          <p:cNvSpPr txBox="1"/>
          <p:nvPr/>
        </p:nvSpPr>
        <p:spPr>
          <a:xfrm>
            <a:off x="7040563" y="3455988"/>
            <a:ext cx="76200" cy="127000"/>
          </a:xfrm>
          <a:prstGeom prst="rect">
            <a:avLst/>
          </a:prstGeom>
        </p:spPr>
        <p:txBody>
          <a:bodyPr lIns="0" tIns="0" rIns="0" bIns="0"/>
          <a:lstStyle/>
          <a:p>
            <a:pPr marL="25400">
              <a:lnSpc>
                <a:spcPts val="950"/>
              </a:lnSpc>
              <a:spcBef>
                <a:spcPts val="40"/>
              </a:spcBef>
              <a:defRPr/>
            </a:pPr>
            <a:endParaRPr sz="950"/>
          </a:p>
        </p:txBody>
      </p:sp>
      <p:sp>
        <p:nvSpPr>
          <p:cNvPr id="26" name="object 26"/>
          <p:cNvSpPr txBox="1"/>
          <p:nvPr/>
        </p:nvSpPr>
        <p:spPr>
          <a:xfrm>
            <a:off x="7116763" y="3455988"/>
            <a:ext cx="1498600" cy="127000"/>
          </a:xfrm>
          <a:prstGeom prst="rect">
            <a:avLst/>
          </a:prstGeom>
        </p:spPr>
        <p:txBody>
          <a:bodyPr lIns="0" tIns="0" rIns="0" bIns="0"/>
          <a:lstStyle/>
          <a:p>
            <a:pPr marL="25400">
              <a:lnSpc>
                <a:spcPts val="950"/>
              </a:lnSpc>
              <a:spcBef>
                <a:spcPts val="40"/>
              </a:spcBef>
              <a:defRPr/>
            </a:pPr>
            <a:endParaRPr sz="950"/>
          </a:p>
        </p:txBody>
      </p:sp>
      <p:sp>
        <p:nvSpPr>
          <p:cNvPr id="25" name="object 25"/>
          <p:cNvSpPr txBox="1"/>
          <p:nvPr/>
        </p:nvSpPr>
        <p:spPr>
          <a:xfrm>
            <a:off x="8615363" y="3455988"/>
            <a:ext cx="71437" cy="127000"/>
          </a:xfrm>
          <a:prstGeom prst="rect">
            <a:avLst/>
          </a:prstGeom>
        </p:spPr>
        <p:txBody>
          <a:bodyPr lIns="0" tIns="0" rIns="0" bIns="0"/>
          <a:lstStyle/>
          <a:p>
            <a:pPr marL="25400">
              <a:lnSpc>
                <a:spcPts val="950"/>
              </a:lnSpc>
              <a:spcBef>
                <a:spcPts val="40"/>
              </a:spcBef>
              <a:defRPr/>
            </a:pPr>
            <a:endParaRPr sz="950"/>
          </a:p>
        </p:txBody>
      </p:sp>
      <p:sp>
        <p:nvSpPr>
          <p:cNvPr id="42415" name="object 24"/>
          <p:cNvSpPr txBox="1">
            <a:spLocks noChangeArrowheads="1"/>
          </p:cNvSpPr>
          <p:nvPr/>
        </p:nvSpPr>
        <p:spPr bwMode="auto">
          <a:xfrm>
            <a:off x="457200" y="3581400"/>
            <a:ext cx="164623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000"/>
              </a:lnSpc>
            </a:pPr>
            <a:endParaRPr lang="es-ES" sz="1000"/>
          </a:p>
        </p:txBody>
      </p:sp>
      <p:sp>
        <p:nvSpPr>
          <p:cNvPr id="42416" name="object 23"/>
          <p:cNvSpPr txBox="1">
            <a:spLocks noChangeArrowheads="1"/>
          </p:cNvSpPr>
          <p:nvPr/>
        </p:nvSpPr>
        <p:spPr bwMode="auto">
          <a:xfrm>
            <a:off x="7040563" y="3582988"/>
            <a:ext cx="1646237" cy="25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000"/>
              </a:lnSpc>
            </a:pPr>
            <a:endParaRPr lang="es-ES" sz="1000"/>
          </a:p>
        </p:txBody>
      </p:sp>
      <p:sp>
        <p:nvSpPr>
          <p:cNvPr id="22" name="object 22"/>
          <p:cNvSpPr txBox="1"/>
          <p:nvPr/>
        </p:nvSpPr>
        <p:spPr>
          <a:xfrm>
            <a:off x="457200" y="3971925"/>
            <a:ext cx="1646238" cy="514350"/>
          </a:xfrm>
          <a:prstGeom prst="rect">
            <a:avLst/>
          </a:prstGeom>
        </p:spPr>
        <p:txBody>
          <a:bodyPr lIns="0" tIns="0" rIns="0" bIns="0"/>
          <a:lstStyle/>
          <a:p>
            <a:pPr marL="91440">
              <a:lnSpc>
                <a:spcPct val="94685"/>
              </a:lnSpc>
              <a:spcBef>
                <a:spcPts val="455"/>
              </a:spcBef>
              <a:defRPr/>
            </a:pPr>
            <a:r>
              <a:rPr dirty="0">
                <a:latin typeface="Georgia"/>
                <a:cs typeface="Georgia"/>
              </a:rPr>
              <a:t>Comu</a:t>
            </a:r>
            <a:r>
              <a:rPr lang="es-MX" dirty="0">
                <a:latin typeface="Georgia"/>
                <a:cs typeface="Georgia"/>
              </a:rPr>
              <a:t>nic</a:t>
            </a:r>
            <a:r>
              <a:rPr spc="9" dirty="0">
                <a:latin typeface="Georgia"/>
                <a:cs typeface="Georgia"/>
              </a:rPr>
              <a:t>a</a:t>
            </a:r>
            <a:r>
              <a:rPr dirty="0">
                <a:latin typeface="Georgia"/>
                <a:cs typeface="Georgia"/>
              </a:rPr>
              <a:t>ción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57200" y="4486275"/>
            <a:ext cx="1646238" cy="23114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1000"/>
              </a:lnSpc>
              <a:defRPr/>
            </a:pPr>
            <a:endParaRPr sz="1000"/>
          </a:p>
          <a:p>
            <a:pPr marL="370331">
              <a:lnSpc>
                <a:spcPct val="94685"/>
              </a:lnSpc>
              <a:spcBef>
                <a:spcPts val="12420"/>
              </a:spcBef>
              <a:defRPr/>
            </a:pPr>
            <a:r>
              <a:rPr i="1" dirty="0">
                <a:solidFill>
                  <a:srgbClr val="3D3E68"/>
                </a:solidFill>
                <a:latin typeface="Georgia"/>
                <a:cs typeface="Georgia"/>
              </a:rPr>
              <a:t>Ningu</a:t>
            </a:r>
            <a:r>
              <a:rPr i="1" spc="-9" dirty="0">
                <a:solidFill>
                  <a:srgbClr val="3D3E68"/>
                </a:solidFill>
                <a:latin typeface="Georgia"/>
                <a:cs typeface="Georgia"/>
              </a:rPr>
              <a:t>n</a:t>
            </a:r>
            <a:r>
              <a:rPr i="1" dirty="0">
                <a:solidFill>
                  <a:srgbClr val="3D3E68"/>
                </a:solidFill>
                <a:latin typeface="Georgia"/>
                <a:cs typeface="Georgia"/>
              </a:rPr>
              <a:t>a</a:t>
            </a:r>
            <a:endParaRPr>
              <a:latin typeface="Georgia"/>
              <a:cs typeface="Georgia"/>
            </a:endParaRPr>
          </a:p>
        </p:txBody>
      </p:sp>
      <p:sp>
        <p:nvSpPr>
          <p:cNvPr id="42419" name="object 20"/>
          <p:cNvSpPr txBox="1">
            <a:spLocks noChangeArrowheads="1"/>
          </p:cNvSpPr>
          <p:nvPr/>
        </p:nvSpPr>
        <p:spPr bwMode="auto">
          <a:xfrm>
            <a:off x="2103438" y="4486275"/>
            <a:ext cx="1646237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746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ts val="450"/>
              </a:spcBef>
            </a:pPr>
            <a:r>
              <a:rPr lang="es-ES" sz="1800">
                <a:latin typeface="Georgia" charset="0"/>
                <a:cs typeface="Georgia" charset="0"/>
              </a:rPr>
              <a:t>Consulta</a:t>
            </a:r>
          </a:p>
        </p:txBody>
      </p:sp>
      <p:sp>
        <p:nvSpPr>
          <p:cNvPr id="42420" name="object 19"/>
          <p:cNvSpPr txBox="1">
            <a:spLocks noChangeArrowheads="1"/>
          </p:cNvSpPr>
          <p:nvPr/>
        </p:nvSpPr>
        <p:spPr bwMode="auto">
          <a:xfrm>
            <a:off x="2103438" y="5002213"/>
            <a:ext cx="1646237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000"/>
              </a:lnSpc>
            </a:pPr>
            <a:endParaRPr lang="es-ES" sz="1000"/>
          </a:p>
          <a:p>
            <a:pPr eaLnBrk="1" hangingPunct="1">
              <a:lnSpc>
                <a:spcPts val="2050"/>
              </a:lnSpc>
              <a:spcBef>
                <a:spcPts val="8100"/>
              </a:spcBef>
            </a:pPr>
            <a:r>
              <a:rPr lang="es-ES" sz="1800" i="1">
                <a:solidFill>
                  <a:srgbClr val="3D3E68"/>
                </a:solidFill>
                <a:latin typeface="Georgia" charset="0"/>
                <a:cs typeface="Georgia" charset="0"/>
              </a:rPr>
              <a:t>Influencia </a:t>
            </a:r>
            <a:endParaRPr lang="es-ES" sz="1800">
              <a:latin typeface="Georgia" charset="0"/>
              <a:cs typeface="Georgia" charset="0"/>
            </a:endParaRPr>
          </a:p>
          <a:p>
            <a:pPr eaLnBrk="1" hangingPunct="1">
              <a:lnSpc>
                <a:spcPts val="2050"/>
              </a:lnSpc>
              <a:spcBef>
                <a:spcPts val="113"/>
              </a:spcBef>
            </a:pPr>
            <a:r>
              <a:rPr lang="es-ES" sz="1800" i="1">
                <a:solidFill>
                  <a:srgbClr val="3D3E68"/>
                </a:solidFill>
                <a:latin typeface="Georgia" charset="0"/>
                <a:cs typeface="Georgia" charset="0"/>
              </a:rPr>
              <a:t>comunicativa</a:t>
            </a:r>
            <a:endParaRPr lang="es-ES" sz="1800">
              <a:latin typeface="Georgia" charset="0"/>
              <a:cs typeface="Georgia" charset="0"/>
            </a:endParaRPr>
          </a:p>
        </p:txBody>
      </p:sp>
      <p:sp>
        <p:nvSpPr>
          <p:cNvPr id="42421" name="object 18"/>
          <p:cNvSpPr txBox="1">
            <a:spLocks noChangeArrowheads="1"/>
          </p:cNvSpPr>
          <p:nvPr/>
        </p:nvSpPr>
        <p:spPr bwMode="auto">
          <a:xfrm>
            <a:off x="3749675" y="5002213"/>
            <a:ext cx="16446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318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ts val="463"/>
              </a:spcBef>
            </a:pPr>
            <a:r>
              <a:rPr lang="es-ES" sz="1800">
                <a:latin typeface="Georgia" charset="0"/>
                <a:cs typeface="Georgia" charset="0"/>
              </a:rPr>
              <a:t>Diálogo</a:t>
            </a:r>
          </a:p>
        </p:txBody>
      </p:sp>
      <p:sp>
        <p:nvSpPr>
          <p:cNvPr id="42422" name="object 17"/>
          <p:cNvSpPr txBox="1">
            <a:spLocks noChangeArrowheads="1"/>
          </p:cNvSpPr>
          <p:nvPr/>
        </p:nvSpPr>
        <p:spPr bwMode="auto">
          <a:xfrm>
            <a:off x="3749675" y="5516563"/>
            <a:ext cx="164465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750"/>
              </a:lnSpc>
              <a:spcBef>
                <a:spcPts val="38"/>
              </a:spcBef>
            </a:pPr>
            <a:endParaRPr lang="es-ES" sz="700"/>
          </a:p>
          <a:p>
            <a:pPr algn="ctr" eaLnBrk="1" hangingPunct="1">
              <a:lnSpc>
                <a:spcPct val="95000"/>
              </a:lnSpc>
              <a:spcBef>
                <a:spcPts val="4000"/>
              </a:spcBef>
            </a:pPr>
            <a:r>
              <a:rPr lang="es-ES" sz="1800" i="1">
                <a:solidFill>
                  <a:srgbClr val="3D3E68"/>
                </a:solidFill>
                <a:latin typeface="Georgia" charset="0"/>
                <a:cs typeface="Georgia" charset="0"/>
              </a:rPr>
              <a:t>Visión</a:t>
            </a:r>
            <a:endParaRPr lang="es-ES" sz="1800">
              <a:latin typeface="Georgia" charset="0"/>
              <a:cs typeface="Georgia" charset="0"/>
            </a:endParaRPr>
          </a:p>
          <a:p>
            <a:pPr algn="ctr" eaLnBrk="1" hangingPunct="1">
              <a:lnSpc>
                <a:spcPct val="95000"/>
              </a:lnSpc>
              <a:spcBef>
                <a:spcPts val="113"/>
              </a:spcBef>
            </a:pPr>
            <a:r>
              <a:rPr lang="es-ES" sz="1800" i="1">
                <a:solidFill>
                  <a:srgbClr val="3D3E68"/>
                </a:solidFill>
                <a:latin typeface="Georgia" charset="0"/>
                <a:cs typeface="Georgia" charset="0"/>
              </a:rPr>
              <a:t>Opciones</a:t>
            </a:r>
            <a:endParaRPr lang="es-ES" sz="1800">
              <a:latin typeface="Georgia" charset="0"/>
              <a:cs typeface="Georgia" charset="0"/>
            </a:endParaRPr>
          </a:p>
        </p:txBody>
      </p:sp>
      <p:sp>
        <p:nvSpPr>
          <p:cNvPr id="42423" name="object 16"/>
          <p:cNvSpPr txBox="1">
            <a:spLocks noChangeArrowheads="1"/>
          </p:cNvSpPr>
          <p:nvPr/>
        </p:nvSpPr>
        <p:spPr bwMode="auto">
          <a:xfrm>
            <a:off x="5394325" y="5516563"/>
            <a:ext cx="164623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98450" indent="825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50"/>
              </a:lnSpc>
              <a:spcBef>
                <a:spcPts val="463"/>
              </a:spcBef>
            </a:pPr>
            <a:r>
              <a:rPr lang="es-ES" sz="1800">
                <a:latin typeface="Georgia" charset="0"/>
                <a:cs typeface="Georgia" charset="0"/>
              </a:rPr>
              <a:t>Toma de </a:t>
            </a:r>
          </a:p>
          <a:p>
            <a:pPr eaLnBrk="1" hangingPunct="1">
              <a:lnSpc>
                <a:spcPts val="2050"/>
              </a:lnSpc>
              <a:spcBef>
                <a:spcPts val="113"/>
              </a:spcBef>
            </a:pPr>
            <a:r>
              <a:rPr lang="es-ES" sz="1800">
                <a:latin typeface="Georgia" charset="0"/>
                <a:cs typeface="Georgia" charset="0"/>
              </a:rPr>
              <a:t>decisiones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394325" y="6156325"/>
            <a:ext cx="1646238" cy="641350"/>
          </a:xfrm>
          <a:prstGeom prst="rect">
            <a:avLst/>
          </a:prstGeom>
        </p:spPr>
        <p:txBody>
          <a:bodyPr lIns="0" tIns="0" rIns="0" bIns="0"/>
          <a:lstStyle/>
          <a:p>
            <a:pPr marL="376174">
              <a:lnSpc>
                <a:spcPct val="94685"/>
              </a:lnSpc>
              <a:spcBef>
                <a:spcPts val="459"/>
              </a:spcBef>
              <a:defRPr/>
            </a:pPr>
            <a:r>
              <a:rPr i="1" dirty="0">
                <a:solidFill>
                  <a:srgbClr val="3D3E68"/>
                </a:solidFill>
                <a:latin typeface="Georgia"/>
                <a:cs typeface="Georgia"/>
              </a:rPr>
              <a:t>C</a:t>
            </a:r>
            <a:r>
              <a:rPr i="1" spc="-9" dirty="0">
                <a:solidFill>
                  <a:srgbClr val="3D3E68"/>
                </a:solidFill>
                <a:latin typeface="Georgia"/>
                <a:cs typeface="Georgia"/>
              </a:rPr>
              <a:t>u</a:t>
            </a:r>
            <a:r>
              <a:rPr i="1" dirty="0">
                <a:solidFill>
                  <a:srgbClr val="3D3E68"/>
                </a:solidFill>
                <a:latin typeface="Georgia"/>
                <a:cs typeface="Georgia"/>
              </a:rPr>
              <a:t>rso</a:t>
            </a:r>
            <a:r>
              <a:rPr i="1" spc="-19" dirty="0">
                <a:solidFill>
                  <a:srgbClr val="3D3E68"/>
                </a:solidFill>
                <a:latin typeface="Georgia"/>
                <a:cs typeface="Georgia"/>
              </a:rPr>
              <a:t> </a:t>
            </a:r>
            <a:r>
              <a:rPr i="1" dirty="0">
                <a:solidFill>
                  <a:srgbClr val="3D3E68"/>
                </a:solidFill>
                <a:latin typeface="Georgia"/>
                <a:cs typeface="Georgia"/>
              </a:rPr>
              <a:t>de</a:t>
            </a:r>
            <a:endParaRPr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40563" y="6156325"/>
            <a:ext cx="1646237" cy="641350"/>
          </a:xfrm>
          <a:prstGeom prst="rect">
            <a:avLst/>
          </a:prstGeom>
        </p:spPr>
        <p:txBody>
          <a:bodyPr lIns="0" tIns="0" rIns="0" bIns="0"/>
          <a:lstStyle/>
          <a:p>
            <a:pPr marL="310896">
              <a:lnSpc>
                <a:spcPct val="94685"/>
              </a:lnSpc>
              <a:spcBef>
                <a:spcPts val="459"/>
              </a:spcBef>
              <a:defRPr/>
            </a:pPr>
            <a:r>
              <a:rPr dirty="0">
                <a:latin typeface="Georgia"/>
                <a:cs typeface="Georgia"/>
              </a:rPr>
              <a:t>Aut</a:t>
            </a:r>
            <a:r>
              <a:rPr spc="4" dirty="0">
                <a:latin typeface="Georgia"/>
                <a:cs typeface="Georgia"/>
              </a:rPr>
              <a:t>o</a:t>
            </a:r>
            <a:r>
              <a:rPr spc="-4" dirty="0">
                <a:latin typeface="Georgia"/>
                <a:cs typeface="Georgia"/>
              </a:rPr>
              <a:t>r</a:t>
            </a:r>
            <a:r>
              <a:rPr dirty="0">
                <a:latin typeface="Georgia"/>
                <a:cs typeface="Georgia"/>
              </a:rPr>
              <a:t>idad</a:t>
            </a:r>
            <a:endParaRPr>
              <a:latin typeface="Georgia"/>
              <a:cs typeface="Georgia"/>
            </a:endParaRPr>
          </a:p>
        </p:txBody>
      </p:sp>
      <p:sp>
        <p:nvSpPr>
          <p:cNvPr id="42426" name="object 13"/>
          <p:cNvSpPr txBox="1">
            <a:spLocks noChangeArrowheads="1"/>
          </p:cNvSpPr>
          <p:nvPr/>
        </p:nvSpPr>
        <p:spPr bwMode="auto">
          <a:xfrm>
            <a:off x="0" y="0"/>
            <a:ext cx="88773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000"/>
              </a:lnSpc>
            </a:pPr>
            <a:endParaRPr lang="es-ES" sz="1000"/>
          </a:p>
        </p:txBody>
      </p:sp>
      <p:sp>
        <p:nvSpPr>
          <p:cNvPr id="42427" name="object 12"/>
          <p:cNvSpPr txBox="1">
            <a:spLocks noChangeArrowheads="1"/>
          </p:cNvSpPr>
          <p:nvPr/>
        </p:nvSpPr>
        <p:spPr bwMode="auto">
          <a:xfrm>
            <a:off x="8877300" y="0"/>
            <a:ext cx="6508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000"/>
              </a:lnSpc>
            </a:pPr>
            <a:endParaRPr lang="es-ES" sz="1000"/>
          </a:p>
        </p:txBody>
      </p:sp>
      <p:sp>
        <p:nvSpPr>
          <p:cNvPr id="42428" name="object 11"/>
          <p:cNvSpPr txBox="1">
            <a:spLocks noChangeArrowheads="1"/>
          </p:cNvSpPr>
          <p:nvPr/>
        </p:nvSpPr>
        <p:spPr bwMode="auto">
          <a:xfrm>
            <a:off x="8942388" y="0"/>
            <a:ext cx="4603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000"/>
              </a:lnSpc>
            </a:pPr>
            <a:endParaRPr lang="es-ES" sz="1000"/>
          </a:p>
        </p:txBody>
      </p:sp>
      <p:sp>
        <p:nvSpPr>
          <p:cNvPr id="42429" name="object 10"/>
          <p:cNvSpPr txBox="1">
            <a:spLocks noChangeArrowheads="1"/>
          </p:cNvSpPr>
          <p:nvPr/>
        </p:nvSpPr>
        <p:spPr bwMode="auto">
          <a:xfrm>
            <a:off x="8988425" y="0"/>
            <a:ext cx="603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000"/>
              </a:lnSpc>
            </a:pPr>
            <a:endParaRPr lang="es-ES" sz="1000"/>
          </a:p>
        </p:txBody>
      </p:sp>
      <p:sp>
        <p:nvSpPr>
          <p:cNvPr id="42430" name="object 9"/>
          <p:cNvSpPr txBox="1">
            <a:spLocks noChangeArrowheads="1"/>
          </p:cNvSpPr>
          <p:nvPr/>
        </p:nvSpPr>
        <p:spPr bwMode="auto">
          <a:xfrm>
            <a:off x="9048750" y="0"/>
            <a:ext cx="3651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000"/>
              </a:lnSpc>
            </a:pPr>
            <a:endParaRPr lang="es-ES" sz="1000"/>
          </a:p>
        </p:txBody>
      </p:sp>
      <p:sp>
        <p:nvSpPr>
          <p:cNvPr id="42431" name="object 6"/>
          <p:cNvSpPr txBox="1">
            <a:spLocks noChangeArrowheads="1"/>
          </p:cNvSpPr>
          <p:nvPr/>
        </p:nvSpPr>
        <p:spPr bwMode="auto">
          <a:xfrm>
            <a:off x="8877300" y="360363"/>
            <a:ext cx="650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000"/>
              </a:lnSpc>
            </a:pPr>
            <a:endParaRPr lang="es-ES" sz="1000"/>
          </a:p>
        </p:txBody>
      </p:sp>
      <p:sp>
        <p:nvSpPr>
          <p:cNvPr id="42432" name="object 5"/>
          <p:cNvSpPr txBox="1">
            <a:spLocks noChangeArrowheads="1"/>
          </p:cNvSpPr>
          <p:nvPr/>
        </p:nvSpPr>
        <p:spPr bwMode="auto">
          <a:xfrm>
            <a:off x="8942388" y="360363"/>
            <a:ext cx="460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000"/>
              </a:lnSpc>
            </a:pPr>
            <a:endParaRPr lang="es-ES" sz="1000"/>
          </a:p>
        </p:txBody>
      </p:sp>
      <p:sp>
        <p:nvSpPr>
          <p:cNvPr id="42433" name="object 4"/>
          <p:cNvSpPr txBox="1">
            <a:spLocks noChangeArrowheads="1"/>
          </p:cNvSpPr>
          <p:nvPr/>
        </p:nvSpPr>
        <p:spPr bwMode="auto">
          <a:xfrm>
            <a:off x="8988425" y="360363"/>
            <a:ext cx="603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000"/>
              </a:lnSpc>
            </a:pPr>
            <a:endParaRPr lang="es-ES" sz="1000"/>
          </a:p>
        </p:txBody>
      </p:sp>
      <p:sp>
        <p:nvSpPr>
          <p:cNvPr id="42434" name="object 3"/>
          <p:cNvSpPr txBox="1">
            <a:spLocks noChangeArrowheads="1"/>
          </p:cNvSpPr>
          <p:nvPr/>
        </p:nvSpPr>
        <p:spPr bwMode="auto">
          <a:xfrm>
            <a:off x="9048750" y="360363"/>
            <a:ext cx="365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000"/>
              </a:lnSpc>
            </a:pPr>
            <a:endParaRPr lang="es-ES" sz="1000"/>
          </a:p>
        </p:txBody>
      </p:sp>
      <p:sp>
        <p:nvSpPr>
          <p:cNvPr id="42435" name="object 2"/>
          <p:cNvSpPr txBox="1">
            <a:spLocks noChangeArrowheads="1"/>
          </p:cNvSpPr>
          <p:nvPr/>
        </p:nvSpPr>
        <p:spPr bwMode="auto">
          <a:xfrm>
            <a:off x="0" y="425450"/>
            <a:ext cx="5410200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000"/>
              </a:lnSpc>
            </a:pPr>
            <a:endParaRPr lang="es-ES" sz="1000"/>
          </a:p>
        </p:txBody>
      </p:sp>
      <p:pic>
        <p:nvPicPr>
          <p:cNvPr id="42436" name="3 Imagen" descr="LogoCIDE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763" y="228600"/>
            <a:ext cx="50958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4" name="Imagen 453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9" b="32492"/>
          <a:stretch/>
        </p:blipFill>
        <p:spPr bwMode="auto">
          <a:xfrm>
            <a:off x="7313613" y="6502400"/>
            <a:ext cx="1574800" cy="3638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5" name="3 Imagen" descr="LogoCID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1934" y="6065664"/>
            <a:ext cx="435234" cy="54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7438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Baja Influencia</a:t>
            </a: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ES" dirty="0" smtClean="0"/>
              <a:t>Alta influencia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s-ES" dirty="0" smtClean="0"/>
              <a:t>Política de comunicación social</a:t>
            </a:r>
          </a:p>
          <a:p>
            <a:r>
              <a:rPr lang="es-ES" dirty="0" smtClean="0"/>
              <a:t>Denuncias ciudadanas</a:t>
            </a:r>
          </a:p>
          <a:p>
            <a:r>
              <a:rPr lang="es-ES" dirty="0" smtClean="0"/>
              <a:t>Informes </a:t>
            </a:r>
          </a:p>
          <a:p>
            <a:r>
              <a:rPr lang="es-ES" dirty="0" smtClean="0"/>
              <a:t>Buzón de quejas</a:t>
            </a:r>
          </a:p>
          <a:p>
            <a:r>
              <a:rPr lang="es-ES" dirty="0" smtClean="0"/>
              <a:t>Comités de seguimiento</a:t>
            </a:r>
          </a:p>
          <a:p>
            <a:endParaRPr lang="es-ES" dirty="0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" dirty="0" smtClean="0"/>
              <a:t>Mecanismos de democracia directa</a:t>
            </a:r>
          </a:p>
          <a:p>
            <a:r>
              <a:rPr lang="es-ES" dirty="0" smtClean="0"/>
              <a:t>Comités </a:t>
            </a:r>
            <a:r>
              <a:rPr lang="es-ES" dirty="0" smtClean="0"/>
              <a:t> </a:t>
            </a:r>
            <a:r>
              <a:rPr lang="es-ES" dirty="0" smtClean="0"/>
              <a:t>de evaluaci</a:t>
            </a:r>
            <a:r>
              <a:rPr lang="es-ES" dirty="0" smtClean="0"/>
              <a:t>ón y acompañamiento de políticas públicas</a:t>
            </a:r>
          </a:p>
          <a:p>
            <a:r>
              <a:rPr lang="es-ES" dirty="0" smtClean="0"/>
              <a:t>Gobierno</a:t>
            </a:r>
            <a:r>
              <a:rPr lang="es-ES" dirty="0" smtClean="0"/>
              <a:t> </a:t>
            </a:r>
            <a:r>
              <a:rPr lang="es-ES" dirty="0" smtClean="0"/>
              <a:t>Abierto con principios y reglas establecidos</a:t>
            </a:r>
            <a:endParaRPr lang="es-E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Diferencias</a:t>
            </a:r>
            <a:endParaRPr lang="es-ES" dirty="0"/>
          </a:p>
        </p:txBody>
      </p:sp>
      <p:pic>
        <p:nvPicPr>
          <p:cNvPr id="9" name="3 Imagen" descr="LogoC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934" y="6065664"/>
            <a:ext cx="435234" cy="549769"/>
          </a:xfrm>
          <a:prstGeom prst="rect">
            <a:avLst/>
          </a:prstGeom>
        </p:spPr>
      </p:pic>
      <p:pic>
        <p:nvPicPr>
          <p:cNvPr id="10" name="Imagen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9" b="32492"/>
          <a:stretch/>
        </p:blipFill>
        <p:spPr bwMode="auto">
          <a:xfrm>
            <a:off x="7250113" y="6494145"/>
            <a:ext cx="1574800" cy="3638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824520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 cuanto a las cuentas p</a:t>
            </a:r>
            <a:r>
              <a:rPr lang="es-ES" dirty="0" smtClean="0"/>
              <a:t>úblicas…</a:t>
            </a:r>
            <a:endParaRPr lang="es-ES" dirty="0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Adem</a:t>
            </a:r>
            <a:r>
              <a:rPr lang="es-ES" dirty="0" smtClean="0"/>
              <a:t>ás de los registros sobre el uso y destino de los recursos se requieren mecanismos de transparencia y vigilancia de todo el ciclo presupuestario.</a:t>
            </a:r>
          </a:p>
          <a:p>
            <a:r>
              <a:rPr lang="es-ES" dirty="0" smtClean="0"/>
              <a:t>En tiempos de emergencia sanitaria las áreas sensibles son:</a:t>
            </a:r>
          </a:p>
          <a:p>
            <a:r>
              <a:rPr lang="es-ES" dirty="0" smtClean="0"/>
              <a:t>Contrataciones</a:t>
            </a:r>
          </a:p>
          <a:p>
            <a:r>
              <a:rPr lang="es-ES" dirty="0" smtClean="0"/>
              <a:t>Adquisiciones</a:t>
            </a:r>
          </a:p>
          <a:p>
            <a:r>
              <a:rPr lang="es-ES" dirty="0" smtClean="0"/>
              <a:t>Innovación digital</a:t>
            </a:r>
          </a:p>
          <a:p>
            <a:r>
              <a:rPr lang="es-ES" dirty="0" smtClean="0"/>
              <a:t>Ayudas sociales focalizadas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30536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 fiscalizaci</a:t>
            </a:r>
            <a:r>
              <a:rPr lang="es-ES" dirty="0" smtClean="0"/>
              <a:t>ón…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301752" y="1708477"/>
            <a:ext cx="8503920" cy="4572000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Se recomiendan al menos las siguientes pr</a:t>
            </a:r>
            <a:r>
              <a:rPr lang="es-ES" dirty="0" smtClean="0"/>
              <a:t>ácticas para el mejor uso de los recursos:</a:t>
            </a:r>
          </a:p>
          <a:p>
            <a:pPr marL="514350" indent="-514350">
              <a:buAutoNum type="alphaLcParenR"/>
            </a:pPr>
            <a:r>
              <a:rPr lang="es-ES" dirty="0" smtClean="0"/>
              <a:t>Auditorías conjuntas</a:t>
            </a:r>
          </a:p>
          <a:p>
            <a:pPr marL="514350" indent="-514350">
              <a:buAutoNum type="alphaLcParenR"/>
            </a:pPr>
            <a:r>
              <a:rPr lang="es-ES" dirty="0" smtClean="0"/>
              <a:t>Aumento de la vigilancia social en todas las etapas de la fiscalizaci</a:t>
            </a:r>
            <a:r>
              <a:rPr lang="es-ES" dirty="0" smtClean="0"/>
              <a:t>ón </a:t>
            </a:r>
            <a:r>
              <a:rPr lang="es-ES" dirty="0"/>
              <a:t>(Ej. </a:t>
            </a:r>
            <a:r>
              <a:rPr lang="es-ES" dirty="0">
                <a:hlinkClick r:id="rId2"/>
              </a:rPr>
              <a:t>https://oag.parliament.nz/media/2020/controller-</a:t>
            </a:r>
            <a:r>
              <a:rPr lang="es-ES" dirty="0" smtClean="0">
                <a:hlinkClick r:id="rId2"/>
              </a:rPr>
              <a:t>july</a:t>
            </a:r>
            <a:r>
              <a:rPr lang="es-ES" dirty="0" smtClean="0"/>
              <a:t>) </a:t>
            </a:r>
          </a:p>
          <a:p>
            <a:pPr marL="514350" indent="-514350">
              <a:buAutoNum type="alphaLcParenR"/>
            </a:pPr>
            <a:r>
              <a:rPr lang="es-ES" dirty="0" smtClean="0"/>
              <a:t>Aumentar la posibilidad de hacer tr</a:t>
            </a:r>
            <a:r>
              <a:rPr lang="es-ES" dirty="0" smtClean="0"/>
              <a:t>ámites vía digital con flexibilidad y seguridad</a:t>
            </a:r>
          </a:p>
          <a:p>
            <a:pPr marL="514350" indent="-514350">
              <a:buAutoNum type="alphaLcParenR"/>
            </a:pPr>
            <a:r>
              <a:rPr lang="es-ES" dirty="0" smtClean="0"/>
              <a:t>Auditar la transparencia de la información oficial</a:t>
            </a:r>
          </a:p>
          <a:p>
            <a:pPr marL="514350" indent="-514350">
              <a:buFont typeface="Wingdings 2"/>
              <a:buAutoNum type="alphaLcParenR"/>
            </a:pPr>
            <a:r>
              <a:rPr lang="es-ES" dirty="0"/>
              <a:t>Recomendaciones puntuales para reformular planes de desarrollo y reorientar </a:t>
            </a:r>
            <a:r>
              <a:rPr lang="es-ES" dirty="0" smtClean="0"/>
              <a:t>prioridades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058946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 cuanto a la responsabilidad p</a:t>
            </a:r>
            <a:r>
              <a:rPr lang="es-ES" dirty="0" smtClean="0"/>
              <a:t>ública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smtClean="0"/>
              <a:t>Los funcionarios deben de actuar en un marco de integridad y </a:t>
            </a:r>
            <a:r>
              <a:rPr lang="es-ES" dirty="0" smtClean="0"/>
              <a:t>ética pública apegada a valores democráticos.</a:t>
            </a:r>
          </a:p>
          <a:p>
            <a:r>
              <a:rPr lang="es-ES" dirty="0" smtClean="0"/>
              <a:t>En tiempos de crisis sanitaria los niveles de responsabilidad son institucionales individuales.</a:t>
            </a:r>
          </a:p>
          <a:p>
            <a:r>
              <a:rPr lang="es-ES" b="1" dirty="0" smtClean="0"/>
              <a:t>Individuales: </a:t>
            </a:r>
            <a:r>
              <a:rPr lang="es-ES" dirty="0" smtClean="0"/>
              <a:t>cumplir con las normas de conducta que eviten la propagaci</a:t>
            </a:r>
            <a:r>
              <a:rPr lang="es-ES" dirty="0" smtClean="0"/>
              <a:t>ón del virus.</a:t>
            </a:r>
          </a:p>
          <a:p>
            <a:r>
              <a:rPr lang="es-ES" dirty="0" smtClean="0"/>
              <a:t>Estar informado </a:t>
            </a:r>
          </a:p>
          <a:p>
            <a:r>
              <a:rPr lang="es-ES" dirty="0" smtClean="0"/>
              <a:t>Evitar la propagación de información falsa</a:t>
            </a:r>
          </a:p>
          <a:p>
            <a:r>
              <a:rPr lang="es-ES" dirty="0" smtClean="0"/>
              <a:t>Denunciar sobre casos de corrupción o abusos</a:t>
            </a:r>
          </a:p>
          <a:p>
            <a:r>
              <a:rPr lang="es-ES" b="1" dirty="0" smtClean="0"/>
              <a:t>Institucionales: </a:t>
            </a:r>
            <a:r>
              <a:rPr lang="es-ES" dirty="0" smtClean="0"/>
              <a:t>definir protocolos de actuación al interior de las instituciones.</a:t>
            </a:r>
          </a:p>
          <a:p>
            <a:r>
              <a:rPr lang="es-ES" dirty="0" smtClean="0"/>
              <a:t>Brindar certeza y flexibilidad a los servidores más vulnerables</a:t>
            </a:r>
          </a:p>
          <a:p>
            <a:r>
              <a:rPr lang="es-ES" dirty="0" smtClean="0"/>
              <a:t>Establecer cadenas de mando y cadenas de rendición de cuentas</a:t>
            </a:r>
          </a:p>
          <a:p>
            <a:r>
              <a:rPr lang="es-ES" dirty="0" smtClean="0"/>
              <a:t>Contar con mecanismos de evaluación internos y externos </a:t>
            </a:r>
          </a:p>
        </p:txBody>
      </p:sp>
    </p:spTree>
    <p:extLst>
      <p:ext uri="{BB962C8B-B14F-4D97-AF65-F5344CB8AC3E}">
        <p14:creationId xmlns:p14="http://schemas.microsoft.com/office/powerpoint/2010/main" val="12140601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Casos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Prácticas de transparencia proactiva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>
                <a:hlinkClick r:id="rId2"/>
              </a:rPr>
              <a:t>https://www.sciencedirect.com/science/article/abs/pii/</a:t>
            </a:r>
            <a:r>
              <a:rPr lang="es-ES" dirty="0" smtClean="0">
                <a:hlinkClick r:id="rId2"/>
              </a:rPr>
              <a:t>S0740624X14001154</a:t>
            </a: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Agua simple y cultura del </a:t>
            </a:r>
            <a:r>
              <a:rPr lang="es-ES" dirty="0"/>
              <a:t>agua </a:t>
            </a:r>
            <a:r>
              <a:rPr lang="es-ES" dirty="0">
                <a:hlinkClick r:id="rId3"/>
              </a:rPr>
              <a:t>https://water.europa.eu</a:t>
            </a:r>
            <a:r>
              <a:rPr lang="es-ES" dirty="0" smtClean="0">
                <a:hlinkClick r:id="rId3"/>
              </a:rPr>
              <a:t>/</a:t>
            </a:r>
            <a:r>
              <a:rPr lang="es-ES" dirty="0"/>
              <a:t>, </a:t>
            </a:r>
            <a:r>
              <a:rPr lang="es-ES" dirty="0">
                <a:hlinkClick r:id="rId4"/>
              </a:rPr>
              <a:t>https://datos.gob.mx/busca/dataset/calidad-del-agua-de-uso-y-consumo-</a:t>
            </a:r>
            <a:r>
              <a:rPr lang="es-ES" dirty="0" smtClean="0">
                <a:hlinkClick r:id="rId4"/>
              </a:rPr>
              <a:t>humano</a:t>
            </a:r>
            <a:r>
              <a:rPr lang="es-ES" dirty="0" smtClean="0"/>
              <a:t>  </a:t>
            </a: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Observatorio de participación política de las mujeres en México (INMUJERES</a:t>
            </a:r>
            <a:r>
              <a:rPr lang="es-ES" dirty="0" smtClean="0"/>
              <a:t>)</a:t>
            </a:r>
          </a:p>
          <a:p>
            <a:pPr marL="0" indent="0">
              <a:buNone/>
            </a:pPr>
            <a:r>
              <a:rPr lang="es-ES" dirty="0">
                <a:hlinkClick r:id="rId5"/>
              </a:rPr>
              <a:t>https://observatorio.inmujeres.gob.mx/mvc/view/public/index.html?v=</a:t>
            </a:r>
            <a:r>
              <a:rPr lang="es-ES" dirty="0" smtClean="0">
                <a:hlinkClick r:id="rId5"/>
              </a:rPr>
              <a:t>3.0.8</a:t>
            </a:r>
            <a:r>
              <a:rPr lang="es-ES" dirty="0" smtClean="0"/>
              <a:t> </a:t>
            </a:r>
          </a:p>
          <a:p>
            <a:pPr marL="0" indent="0">
              <a:buNone/>
            </a:pPr>
            <a:r>
              <a:rPr lang="es-ES" dirty="0" smtClean="0"/>
              <a:t>4. Instituto </a:t>
            </a:r>
            <a:r>
              <a:rPr lang="es-ES" dirty="0" smtClean="0"/>
              <a:t>Nacional de psiquiatría Ramón de la </a:t>
            </a:r>
            <a:r>
              <a:rPr lang="es-ES" dirty="0" smtClean="0"/>
              <a:t>Fuente</a:t>
            </a:r>
          </a:p>
          <a:p>
            <a:pPr marL="0" indent="0">
              <a:buNone/>
            </a:pPr>
            <a:r>
              <a:rPr lang="es-ES" dirty="0">
                <a:hlinkClick r:id="rId6"/>
              </a:rPr>
              <a:t>http://inprf.gob.mx/datosabiertos/</a:t>
            </a:r>
            <a:r>
              <a:rPr lang="es-ES" dirty="0" smtClean="0">
                <a:hlinkClick r:id="rId6"/>
              </a:rPr>
              <a:t>catalogoda.html</a:t>
            </a:r>
            <a:r>
              <a:rPr lang="es-ES" dirty="0" smtClean="0"/>
              <a:t> </a:t>
            </a:r>
            <a:endParaRPr lang="es-ES" dirty="0" smtClean="0"/>
          </a:p>
          <a:p>
            <a:endParaRPr lang="es-ES" dirty="0" smtClean="0"/>
          </a:p>
        </p:txBody>
      </p:sp>
      <p:pic>
        <p:nvPicPr>
          <p:cNvPr id="4" name="3 Imagen" descr="LogoCID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1934" y="6065664"/>
            <a:ext cx="435234" cy="549769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9" b="32492"/>
          <a:stretch/>
        </p:blipFill>
        <p:spPr bwMode="auto">
          <a:xfrm>
            <a:off x="7250113" y="6494145"/>
            <a:ext cx="1574800" cy="3638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1064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Prácticas de gobierno abierto y datos abiertos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s-ES" dirty="0">
                <a:hlinkClick r:id="rId2"/>
              </a:rPr>
              <a:t>https://oecd-opsi.org/innovations/citizens-forums-and-attitudes-to-agriculture-environment-and-rural-priorities</a:t>
            </a:r>
            <a:r>
              <a:rPr lang="es-ES" dirty="0" smtClean="0">
                <a:hlinkClick r:id="rId2"/>
              </a:rPr>
              <a:t>/</a:t>
            </a:r>
            <a:endParaRPr lang="es-ES" dirty="0" smtClean="0"/>
          </a:p>
          <a:p>
            <a:pPr marL="514350" indent="-514350">
              <a:buFont typeface="+mj-lt"/>
              <a:buAutoNum type="arabicPeriod" startAt="5"/>
            </a:pPr>
            <a:r>
              <a:rPr lang="es-ES" dirty="0">
                <a:hlinkClick r:id="rId3"/>
              </a:rPr>
              <a:t>https://oecd-opsi.org/innovations/libellula-a-civic-monitoring-lab-and-a-format-to-build-and-sustain-local-civic-monitoring-coalition</a:t>
            </a:r>
            <a:r>
              <a:rPr lang="es-ES" dirty="0" smtClean="0">
                <a:hlinkClick r:id="rId3"/>
              </a:rPr>
              <a:t>/</a:t>
            </a:r>
            <a:r>
              <a:rPr lang="es-ES" dirty="0" smtClean="0"/>
              <a:t>  </a:t>
            </a:r>
            <a:endParaRPr lang="es-ES" dirty="0" smtClean="0"/>
          </a:p>
          <a:p>
            <a:pPr marL="514350" indent="-514350">
              <a:buFont typeface="+mj-lt"/>
              <a:buAutoNum type="arabicPeriod" startAt="5"/>
            </a:pPr>
            <a:r>
              <a:rPr lang="es-ES" dirty="0" smtClean="0"/>
              <a:t>Open Data </a:t>
            </a:r>
            <a:r>
              <a:rPr lang="es-ES" dirty="0" err="1" smtClean="0"/>
              <a:t>Watch</a:t>
            </a:r>
            <a:r>
              <a:rPr lang="es-ES" dirty="0"/>
              <a:t> </a:t>
            </a:r>
            <a:r>
              <a:rPr lang="es-ES" dirty="0">
                <a:hlinkClick r:id="rId4"/>
              </a:rPr>
              <a:t>https://opendatawatch.com/blog/indexes-of-data-quality-and-openness</a:t>
            </a:r>
            <a:r>
              <a:rPr lang="es-ES" dirty="0" smtClean="0">
                <a:hlinkClick r:id="rId4"/>
              </a:rPr>
              <a:t>/</a:t>
            </a:r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193168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Datos abiertos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301752" y="1527047"/>
            <a:ext cx="8503920" cy="5004381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dirty="0" err="1"/>
              <a:t>Alternative</a:t>
            </a:r>
            <a:r>
              <a:rPr lang="es-ES" dirty="0"/>
              <a:t> Data </a:t>
            </a:r>
            <a:r>
              <a:rPr lang="es-ES" dirty="0" err="1"/>
              <a:t>Fuels</a:t>
            </a:r>
            <a:r>
              <a:rPr lang="es-ES" dirty="0"/>
              <a:t> Center </a:t>
            </a:r>
            <a:r>
              <a:rPr lang="es-ES" dirty="0" err="1">
                <a:hlinkClick r:id="rId2"/>
              </a:rPr>
              <a:t>https</a:t>
            </a:r>
            <a:r>
              <a:rPr lang="es-ES" dirty="0">
                <a:hlinkClick r:id="rId2"/>
              </a:rPr>
              <a:t>://</a:t>
            </a:r>
            <a:r>
              <a:rPr lang="es-ES" dirty="0" err="1">
                <a:hlinkClick r:id="rId2"/>
              </a:rPr>
              <a:t>afdc.energy.gov</a:t>
            </a:r>
            <a:r>
              <a:rPr lang="es-ES" dirty="0">
                <a:hlinkClick r:id="rId2"/>
              </a:rPr>
              <a:t>/</a:t>
            </a:r>
            <a:r>
              <a:rPr lang="es-ES" dirty="0" err="1">
                <a:hlinkClick r:id="rId2"/>
              </a:rPr>
              <a:t>states</a:t>
            </a:r>
            <a:r>
              <a:rPr lang="es-ES" dirty="0">
                <a:hlinkClick r:id="rId2"/>
              </a:rPr>
              <a:t>/</a:t>
            </a:r>
            <a:r>
              <a:rPr lang="es-ES" dirty="0" err="1">
                <a:hlinkClick r:id="rId2"/>
              </a:rPr>
              <a:t>az</a:t>
            </a:r>
            <a:endParaRPr lang="es-ES" dirty="0"/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• </a:t>
            </a:r>
            <a:r>
              <a:rPr lang="es-ES" dirty="0"/>
              <a:t>Big Data Project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• Canadian Open Data </a:t>
            </a:r>
            <a:r>
              <a:rPr lang="es-ES" dirty="0" err="1" smtClean="0"/>
              <a:t>Experience</a:t>
            </a:r>
            <a:r>
              <a:rPr lang="es-ES" dirty="0"/>
              <a:t> </a:t>
            </a:r>
            <a:r>
              <a:rPr lang="es-ES" dirty="0">
                <a:hlinkClick r:id="rId3"/>
              </a:rPr>
              <a:t>https://www.canadianopendataexperience.ca</a:t>
            </a:r>
            <a:r>
              <a:rPr lang="es-ES" dirty="0" smtClean="0">
                <a:hlinkClick r:id="rId3"/>
              </a:rPr>
              <a:t>/</a:t>
            </a:r>
            <a:r>
              <a:rPr lang="es-ES" dirty="0" smtClean="0"/>
              <a:t> </a:t>
            </a:r>
            <a:endParaRPr lang="es-ES" dirty="0"/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• </a:t>
            </a:r>
            <a:r>
              <a:rPr lang="es-ES" dirty="0" err="1" smtClean="0"/>
              <a:t>Challenge.gov</a:t>
            </a:r>
            <a:r>
              <a:rPr lang="es-ES" dirty="0"/>
              <a:t> </a:t>
            </a:r>
            <a:r>
              <a:rPr lang="es-ES" dirty="0">
                <a:hlinkClick r:id="rId4"/>
              </a:rPr>
              <a:t>https://www.challenge.gov</a:t>
            </a:r>
            <a:r>
              <a:rPr lang="es-ES" dirty="0" smtClean="0">
                <a:hlinkClick r:id="rId4"/>
              </a:rPr>
              <a:t>/</a:t>
            </a:r>
            <a:r>
              <a:rPr lang="es-ES" dirty="0" smtClean="0"/>
              <a:t> </a:t>
            </a:r>
            <a:endParaRPr lang="es-ES" dirty="0"/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• </a:t>
            </a:r>
            <a:r>
              <a:rPr lang="es-ES" dirty="0" err="1"/>
              <a:t>Clinical</a:t>
            </a:r>
            <a:r>
              <a:rPr lang="es-ES" dirty="0"/>
              <a:t> </a:t>
            </a:r>
            <a:r>
              <a:rPr lang="es-ES" dirty="0" err="1" smtClean="0"/>
              <a:t>Trials.gov</a:t>
            </a:r>
            <a:r>
              <a:rPr lang="es-ES" dirty="0"/>
              <a:t> </a:t>
            </a:r>
            <a:r>
              <a:rPr lang="es-ES" dirty="0">
                <a:hlinkClick r:id="rId5"/>
              </a:rPr>
              <a:t>https://clinicaltrials.gov</a:t>
            </a:r>
            <a:r>
              <a:rPr lang="es-ES" dirty="0" smtClean="0">
                <a:hlinkClick r:id="rId5"/>
              </a:rPr>
              <a:t>/</a:t>
            </a:r>
            <a:r>
              <a:rPr lang="es-ES" dirty="0" smtClean="0"/>
              <a:t> </a:t>
            </a:r>
            <a:endParaRPr lang="es-ES" dirty="0"/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• </a:t>
            </a:r>
            <a:r>
              <a:rPr lang="es-ES" dirty="0" err="1" smtClean="0"/>
              <a:t>Data.Gov</a:t>
            </a:r>
            <a:r>
              <a:rPr lang="es-ES" dirty="0"/>
              <a:t> </a:t>
            </a:r>
            <a:r>
              <a:rPr lang="es-ES" dirty="0">
                <a:hlinkClick r:id="rId6"/>
              </a:rPr>
              <a:t>https://www.data.gov</a:t>
            </a:r>
            <a:r>
              <a:rPr lang="es-ES" dirty="0" smtClean="0">
                <a:hlinkClick r:id="rId6"/>
              </a:rPr>
              <a:t>/</a:t>
            </a:r>
            <a:r>
              <a:rPr lang="es-ES" dirty="0" smtClean="0"/>
              <a:t> </a:t>
            </a:r>
            <a:endParaRPr lang="es-ES" dirty="0"/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• </a:t>
            </a:r>
            <a:r>
              <a:rPr lang="es-ES" dirty="0" err="1" smtClean="0"/>
              <a:t>Data.gov.au</a:t>
            </a:r>
            <a:r>
              <a:rPr lang="es-ES" dirty="0"/>
              <a:t> </a:t>
            </a:r>
            <a:r>
              <a:rPr lang="es-ES" dirty="0">
                <a:hlinkClick r:id="rId7"/>
              </a:rPr>
              <a:t>https://www.data.gov.au</a:t>
            </a:r>
            <a:r>
              <a:rPr lang="es-ES" dirty="0" smtClean="0">
                <a:hlinkClick r:id="rId7"/>
              </a:rPr>
              <a:t>/</a:t>
            </a:r>
            <a:r>
              <a:rPr lang="es-ES" dirty="0" smtClean="0"/>
              <a:t> </a:t>
            </a:r>
            <a:endParaRPr lang="es-ES" dirty="0"/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• </a:t>
            </a:r>
            <a:r>
              <a:rPr lang="es-ES" dirty="0" err="1" smtClean="0"/>
              <a:t>Data.Gov.Uk</a:t>
            </a:r>
            <a:r>
              <a:rPr lang="es-ES" dirty="0"/>
              <a:t> </a:t>
            </a:r>
            <a:r>
              <a:rPr lang="es-ES" dirty="0">
                <a:hlinkClick r:id="rId8"/>
              </a:rPr>
              <a:t>https://data.gov.uk</a:t>
            </a:r>
            <a:r>
              <a:rPr lang="es-ES" dirty="0" smtClean="0">
                <a:hlinkClick r:id="rId8"/>
              </a:rPr>
              <a:t>/</a:t>
            </a:r>
            <a:r>
              <a:rPr lang="es-ES" dirty="0" smtClean="0"/>
              <a:t> </a:t>
            </a:r>
            <a:endParaRPr lang="es-ES" dirty="0"/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• </a:t>
            </a:r>
            <a:r>
              <a:rPr lang="es-ES" dirty="0" err="1" smtClean="0"/>
              <a:t>Data.govt.Nz</a:t>
            </a:r>
            <a:r>
              <a:rPr lang="es-ES" dirty="0"/>
              <a:t> </a:t>
            </a:r>
            <a:r>
              <a:rPr lang="es-ES" dirty="0">
                <a:hlinkClick r:id="rId9"/>
              </a:rPr>
              <a:t>https://data.govt.nz</a:t>
            </a:r>
            <a:r>
              <a:rPr lang="es-ES" dirty="0" smtClean="0">
                <a:hlinkClick r:id="rId9"/>
              </a:rPr>
              <a:t>/</a:t>
            </a:r>
            <a:r>
              <a:rPr lang="es-ES" dirty="0" smtClean="0"/>
              <a:t> </a:t>
            </a:r>
            <a:endParaRPr lang="es-ES" dirty="0"/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• Datos Abiertos </a:t>
            </a:r>
            <a:r>
              <a:rPr lang="es-ES" dirty="0" err="1" smtClean="0"/>
              <a:t>Gencat</a:t>
            </a:r>
            <a:r>
              <a:rPr lang="es-ES" dirty="0"/>
              <a:t> </a:t>
            </a:r>
            <a:r>
              <a:rPr lang="es-ES" dirty="0">
                <a:hlinkClick r:id="rId10"/>
              </a:rPr>
              <a:t>http://governobert.gencat.cat/es/dades_obertes</a:t>
            </a:r>
            <a:r>
              <a:rPr lang="es-ES" dirty="0" smtClean="0">
                <a:hlinkClick r:id="rId10"/>
              </a:rPr>
              <a:t>/</a:t>
            </a:r>
            <a:r>
              <a:rPr lang="es-ES" dirty="0" smtClean="0"/>
              <a:t> </a:t>
            </a:r>
            <a:endParaRPr lang="es-ES" dirty="0"/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• Do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Mozzie</a:t>
            </a:r>
            <a:r>
              <a:rPr lang="es-ES" dirty="0"/>
              <a:t> </a:t>
            </a:r>
            <a:r>
              <a:rPr lang="es-ES" dirty="0" err="1" smtClean="0"/>
              <a:t>Wipeout</a:t>
            </a:r>
            <a:r>
              <a:rPr lang="es-ES" dirty="0"/>
              <a:t> </a:t>
            </a:r>
            <a:r>
              <a:rPr lang="es-ES" dirty="0">
                <a:hlinkClick r:id="rId11"/>
              </a:rPr>
              <a:t>https://www.nea.gov.sg/programmes-grants/campaigns/do-the-mozzie-wipeout-</a:t>
            </a:r>
            <a:r>
              <a:rPr lang="es-ES" dirty="0" smtClean="0">
                <a:hlinkClick r:id="rId11"/>
              </a:rPr>
              <a:t>campaign</a:t>
            </a:r>
            <a:r>
              <a:rPr lang="es-ES" dirty="0" smtClean="0"/>
              <a:t> </a:t>
            </a:r>
            <a:endParaRPr lang="es-ES" dirty="0"/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• </a:t>
            </a:r>
            <a:r>
              <a:rPr lang="es-ES" dirty="0" err="1"/>
              <a:t>Education</a:t>
            </a:r>
            <a:r>
              <a:rPr lang="es-ES" dirty="0"/>
              <a:t> </a:t>
            </a:r>
            <a:r>
              <a:rPr lang="es-ES" dirty="0" err="1" smtClean="0"/>
              <a:t>Dashboard</a:t>
            </a:r>
            <a:r>
              <a:rPr lang="es-ES" dirty="0"/>
              <a:t> </a:t>
            </a:r>
            <a:r>
              <a:rPr lang="es-ES" dirty="0">
                <a:hlinkClick r:id="rId12"/>
              </a:rPr>
              <a:t>https://www.caschooldashboard.org/reports/43696414332904/</a:t>
            </a:r>
            <a:r>
              <a:rPr lang="es-ES" dirty="0" smtClean="0">
                <a:hlinkClick r:id="rId12"/>
              </a:rPr>
              <a:t>2019</a:t>
            </a:r>
            <a:r>
              <a:rPr lang="es-ES" dirty="0" smtClean="0"/>
              <a:t> </a:t>
            </a:r>
            <a:endParaRPr lang="es-ES" dirty="0"/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• </a:t>
            </a:r>
            <a:r>
              <a:rPr lang="es-ES" dirty="0" err="1" smtClean="0"/>
              <a:t>Eesti.ee</a:t>
            </a:r>
            <a:r>
              <a:rPr lang="es-ES" dirty="0"/>
              <a:t>  </a:t>
            </a:r>
            <a:r>
              <a:rPr lang="es-ES" dirty="0">
                <a:hlinkClick r:id="rId13"/>
              </a:rPr>
              <a:t>https://www.eesti.ee/en/emergency-situation/help-and-information-in-the-emergency-situation</a:t>
            </a:r>
            <a:r>
              <a:rPr lang="es-ES" dirty="0" smtClean="0">
                <a:hlinkClick r:id="rId13"/>
              </a:rPr>
              <a:t>/</a:t>
            </a:r>
            <a:r>
              <a:rPr lang="es-ES" dirty="0" smtClean="0"/>
              <a:t> </a:t>
            </a:r>
            <a:endParaRPr lang="es-ES" dirty="0"/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• </a:t>
            </a:r>
            <a:r>
              <a:rPr lang="es-ES" dirty="0" err="1"/>
              <a:t>Foreign</a:t>
            </a:r>
            <a:r>
              <a:rPr lang="es-ES" dirty="0"/>
              <a:t> </a:t>
            </a:r>
            <a:r>
              <a:rPr lang="es-ES" dirty="0" err="1" smtClean="0"/>
              <a:t>Assistance</a:t>
            </a:r>
            <a:r>
              <a:rPr lang="es-ES" dirty="0"/>
              <a:t> </a:t>
            </a:r>
            <a:r>
              <a:rPr lang="es-ES" dirty="0">
                <a:hlinkClick r:id="rId14"/>
              </a:rPr>
              <a:t>https://www.foreignassistance.gov</a:t>
            </a:r>
            <a:r>
              <a:rPr lang="es-ES" dirty="0" smtClean="0">
                <a:hlinkClick r:id="rId14"/>
              </a:rPr>
              <a:t>/</a:t>
            </a:r>
            <a:r>
              <a:rPr lang="es-ES" dirty="0" smtClean="0"/>
              <a:t> </a:t>
            </a:r>
            <a:endParaRPr lang="es-ES" dirty="0"/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• </a:t>
            </a:r>
            <a:r>
              <a:rPr lang="es-ES" dirty="0" err="1"/>
              <a:t>Gov</a:t>
            </a:r>
            <a:r>
              <a:rPr lang="es-ES" dirty="0"/>
              <a:t> </a:t>
            </a:r>
            <a:r>
              <a:rPr lang="es-ES" dirty="0" err="1" smtClean="0"/>
              <a:t>Hack</a:t>
            </a:r>
            <a:r>
              <a:rPr lang="es-ES" dirty="0"/>
              <a:t> </a:t>
            </a:r>
            <a:r>
              <a:rPr lang="es-ES" dirty="0">
                <a:hlinkClick r:id="rId15"/>
              </a:rPr>
              <a:t>https://govhack.org</a:t>
            </a:r>
            <a:r>
              <a:rPr lang="es-ES" dirty="0" smtClean="0">
                <a:hlinkClick r:id="rId15"/>
              </a:rPr>
              <a:t>/</a:t>
            </a:r>
            <a:r>
              <a:rPr lang="es-ES" dirty="0" smtClean="0"/>
              <a:t> </a:t>
            </a:r>
            <a:endParaRPr lang="es-ES" dirty="0"/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• </a:t>
            </a:r>
            <a:r>
              <a:rPr lang="es-ES" dirty="0" err="1"/>
              <a:t>Health</a:t>
            </a:r>
            <a:r>
              <a:rPr lang="es-ES" dirty="0"/>
              <a:t> </a:t>
            </a:r>
            <a:r>
              <a:rPr lang="es-ES" dirty="0" err="1"/>
              <a:t>Department</a:t>
            </a:r>
            <a:r>
              <a:rPr lang="es-ES" dirty="0"/>
              <a:t> </a:t>
            </a:r>
            <a:r>
              <a:rPr lang="es-ES" dirty="0" err="1"/>
              <a:t>Inspection</a:t>
            </a:r>
            <a:r>
              <a:rPr lang="es-ES" dirty="0"/>
              <a:t> </a:t>
            </a:r>
            <a:r>
              <a:rPr lang="es-ES" dirty="0"/>
              <a:t>Scores </a:t>
            </a:r>
            <a:r>
              <a:rPr lang="es-ES" dirty="0">
                <a:hlinkClick r:id="rId16"/>
              </a:rPr>
              <a:t>https://www.tn.gov/health/health-program-areas/eh/eh-</a:t>
            </a:r>
            <a:r>
              <a:rPr lang="es-ES" dirty="0" smtClean="0">
                <a:hlinkClick r:id="rId16"/>
              </a:rPr>
              <a:t>inspections.html</a:t>
            </a:r>
            <a:r>
              <a:rPr lang="es-ES" dirty="0" smtClean="0"/>
              <a:t> </a:t>
            </a:r>
            <a:endParaRPr lang="es-ES" dirty="0"/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• </a:t>
            </a:r>
            <a:r>
              <a:rPr lang="es-ES" dirty="0" err="1"/>
              <a:t>Humanitarian</a:t>
            </a:r>
            <a:r>
              <a:rPr lang="es-ES" dirty="0"/>
              <a:t> Data </a:t>
            </a:r>
            <a:r>
              <a:rPr lang="es-ES" dirty="0"/>
              <a:t>Exchange </a:t>
            </a:r>
            <a:r>
              <a:rPr lang="es-ES" dirty="0">
                <a:hlinkClick r:id="rId17"/>
              </a:rPr>
              <a:t>https://data.humdata.org</a:t>
            </a:r>
            <a:r>
              <a:rPr lang="es-ES" dirty="0" smtClean="0">
                <a:hlinkClick r:id="rId17"/>
              </a:rPr>
              <a:t>/</a:t>
            </a:r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56079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Sitios de inter</a:t>
            </a:r>
            <a:r>
              <a:rPr lang="es-ES" dirty="0" smtClean="0"/>
              <a:t>és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S" dirty="0" smtClean="0"/>
              <a:t>Enlaces de interés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Alianza para el </a:t>
            </a:r>
            <a:r>
              <a:rPr lang="es-ES" dirty="0" smtClean="0"/>
              <a:t>Gobierno </a:t>
            </a:r>
            <a:r>
              <a:rPr lang="es-ES" dirty="0"/>
              <a:t>Abierto </a:t>
            </a:r>
            <a:r>
              <a:rPr lang="es-ES" dirty="0" smtClean="0"/>
              <a:t>– </a:t>
            </a:r>
            <a:r>
              <a:rPr lang="es-ES" dirty="0"/>
              <a:t>México </a:t>
            </a:r>
            <a:r>
              <a:rPr lang="es-ES" dirty="0">
                <a:hlinkClick r:id="rId2"/>
              </a:rPr>
              <a:t>https://gobabiertomx.org</a:t>
            </a:r>
            <a:r>
              <a:rPr lang="es-ES" dirty="0" smtClean="0">
                <a:hlinkClick r:id="rId2"/>
              </a:rPr>
              <a:t>/</a:t>
            </a:r>
            <a:r>
              <a:rPr lang="es-ES" dirty="0" smtClean="0"/>
              <a:t> </a:t>
            </a: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r>
              <a:rPr lang="es-ES" dirty="0">
                <a:hlinkClick r:id="rId3"/>
              </a:rPr>
              <a:t>https://micrositios.inai.org.mx/gobiernoabierto/?page_id=</a:t>
            </a:r>
            <a:r>
              <a:rPr lang="es-ES" dirty="0" smtClean="0">
                <a:hlinkClick r:id="rId3"/>
              </a:rPr>
              <a:t>327</a:t>
            </a: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r>
              <a:rPr lang="es-ES" dirty="0">
                <a:hlinkClick r:id="rId4"/>
              </a:rPr>
              <a:t>https://micrositios.inai.org.mx/gobiernoabierto/wp-content/uploads/2020/08/REPORTE-DE-BANCO-DE-</a:t>
            </a:r>
            <a:r>
              <a:rPr lang="es-ES" dirty="0" smtClean="0">
                <a:hlinkClick r:id="rId4"/>
              </a:rPr>
              <a:t>PRACTICAS.pdf</a:t>
            </a:r>
            <a:endParaRPr lang="es-ES" dirty="0"/>
          </a:p>
          <a:p>
            <a:pPr marL="514350" indent="-514350">
              <a:buFont typeface="+mj-lt"/>
              <a:buAutoNum type="arabicPeriod"/>
            </a:pP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National</a:t>
            </a:r>
            <a:r>
              <a:rPr lang="es-ES" dirty="0"/>
              <a:t> </a:t>
            </a:r>
            <a:r>
              <a:rPr lang="es-ES" dirty="0" err="1"/>
              <a:t>Democratic</a:t>
            </a:r>
            <a:r>
              <a:rPr lang="es-ES" dirty="0"/>
              <a:t> </a:t>
            </a:r>
            <a:r>
              <a:rPr lang="es-ES" dirty="0" err="1" smtClean="0"/>
              <a:t>Institute</a:t>
            </a: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r>
              <a:rPr lang="es-ES" dirty="0">
                <a:hlinkClick r:id="rId5"/>
              </a:rPr>
              <a:t>https://repositorio.cepal.org/bitstream/handle/11362/44749/S1601154_es.pdf?sequence=</a:t>
            </a:r>
            <a:r>
              <a:rPr lang="es-ES" dirty="0" smtClean="0">
                <a:hlinkClick r:id="rId5"/>
              </a:rPr>
              <a:t>3</a:t>
            </a:r>
            <a:endParaRPr lang="es-ES" dirty="0"/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Respuesta abierta, recuperaci</a:t>
            </a:r>
            <a:r>
              <a:rPr lang="es-ES" dirty="0"/>
              <a:t>ón abierta  </a:t>
            </a:r>
            <a:r>
              <a:rPr lang="es-ES" dirty="0">
                <a:hlinkClick r:id="rId6"/>
              </a:rPr>
              <a:t>https://www.opengovpartnership.org/es/stories/open-response-open-recovery</a:t>
            </a:r>
            <a:r>
              <a:rPr lang="es-ES" dirty="0" smtClean="0">
                <a:hlinkClick r:id="rId6"/>
              </a:rPr>
              <a:t>/</a:t>
            </a:r>
            <a:r>
              <a:rPr lang="es-ES" dirty="0" smtClean="0"/>
              <a:t> </a:t>
            </a: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Red por la Rendición de Cuentas: </a:t>
            </a:r>
            <a:r>
              <a:rPr lang="es-ES" dirty="0" smtClean="0">
                <a:hlinkClick r:id="rId7"/>
              </a:rPr>
              <a:t>www.rendiciondecuentas.org.mx</a:t>
            </a: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r>
              <a:rPr lang="es-ES" dirty="0" err="1"/>
              <a:t>Sunlight</a:t>
            </a:r>
            <a:r>
              <a:rPr lang="es-ES" dirty="0"/>
              <a:t> </a:t>
            </a:r>
            <a:r>
              <a:rPr lang="es-ES" dirty="0" err="1"/>
              <a:t>Foundation</a:t>
            </a:r>
            <a:r>
              <a:rPr lang="es-ES" dirty="0"/>
              <a:t> </a:t>
            </a:r>
            <a:r>
              <a:rPr lang="es-ES" dirty="0">
                <a:hlinkClick r:id="rId8"/>
              </a:rPr>
              <a:t>https://sunlightfoundation.com/</a:t>
            </a:r>
            <a:r>
              <a:rPr lang="es-ES" dirty="0"/>
              <a:t> </a:t>
            </a: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FOIA </a:t>
            </a:r>
            <a:r>
              <a:rPr lang="es-ES" dirty="0" err="1" smtClean="0"/>
              <a:t>network</a:t>
            </a:r>
            <a:r>
              <a:rPr lang="es-ES" dirty="0"/>
              <a:t> </a:t>
            </a:r>
            <a:r>
              <a:rPr lang="es-ES" dirty="0">
                <a:hlinkClick r:id="rId9"/>
              </a:rPr>
              <a:t>https://gijn.org/2020/04/08/tips-on-making-foia-requests-about-covid-19</a:t>
            </a:r>
            <a:r>
              <a:rPr lang="es-ES" dirty="0" smtClean="0">
                <a:hlinkClick r:id="rId9"/>
              </a:rPr>
              <a:t>/</a:t>
            </a:r>
            <a:r>
              <a:rPr lang="es-E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s-ES" u="sng" dirty="0" smtClean="0">
                <a:hlinkClick r:id="rId10"/>
              </a:rPr>
              <a:t>Recursos para periodistas </a:t>
            </a:r>
          </a:p>
          <a:p>
            <a:pPr marL="0" indent="0">
              <a:buNone/>
            </a:pPr>
            <a:r>
              <a:rPr lang="es-ES" dirty="0" smtClean="0">
                <a:hlinkClick r:id="rId10"/>
              </a:rPr>
              <a:t>https</a:t>
            </a:r>
            <a:r>
              <a:rPr lang="es-ES" dirty="0">
                <a:hlinkClick r:id="rId10"/>
              </a:rPr>
              <a:t>://gijn.org/gijns-global-guide-to-foi-and-rti</a:t>
            </a:r>
            <a:r>
              <a:rPr lang="es-ES" dirty="0" smtClean="0">
                <a:hlinkClick r:id="rId10"/>
              </a:rPr>
              <a:t>/</a:t>
            </a:r>
            <a:r>
              <a:rPr lang="es-ES" dirty="0" smtClean="0"/>
              <a:t> </a:t>
            </a:r>
          </a:p>
          <a:p>
            <a:pPr marL="0" indent="0">
              <a:buNone/>
            </a:pPr>
            <a:r>
              <a:rPr lang="es-ES" dirty="0">
                <a:hlinkClick r:id="rId11"/>
              </a:rPr>
              <a:t>https://gijn.org/2018/12/11/leyes-de-acceso-a-la-informacion</a:t>
            </a:r>
            <a:r>
              <a:rPr lang="es-ES" dirty="0" smtClean="0">
                <a:hlinkClick r:id="rId11"/>
              </a:rPr>
              <a:t>/</a:t>
            </a:r>
            <a:r>
              <a:rPr lang="es-ES" dirty="0" smtClean="0"/>
              <a:t> </a:t>
            </a:r>
            <a:endParaRPr lang="es-ES" dirty="0"/>
          </a:p>
          <a:p>
            <a:pPr marL="514350" indent="-514350">
              <a:buFont typeface="+mj-lt"/>
              <a:buAutoNum type="arabicPeriod"/>
            </a:pP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endParaRPr lang="es-ES" dirty="0"/>
          </a:p>
        </p:txBody>
      </p:sp>
      <p:pic>
        <p:nvPicPr>
          <p:cNvPr id="4" name="3 Imagen" descr="LogoCIDE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11934" y="6065664"/>
            <a:ext cx="435234" cy="549769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9" b="32492"/>
          <a:stretch/>
        </p:blipFill>
        <p:spPr bwMode="auto">
          <a:xfrm>
            <a:off x="7230872" y="6312217"/>
            <a:ext cx="1574800" cy="3638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50933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Rendici</a:t>
            </a:r>
            <a:r>
              <a:rPr lang="es-ES" dirty="0" smtClean="0"/>
              <a:t>ón de cuentas: concepto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La rendici</a:t>
            </a:r>
            <a:r>
              <a:rPr lang="es-ES" dirty="0" smtClean="0"/>
              <a:t>ón de cuentas puede ser visto como un ideal de los gobiernos democráticos.</a:t>
            </a:r>
          </a:p>
          <a:p>
            <a:r>
              <a:rPr lang="es-ES" dirty="0" smtClean="0"/>
              <a:t>Sin embargo, es necesario que existan mecanismos e instituciones que:</a:t>
            </a:r>
          </a:p>
          <a:p>
            <a:pPr>
              <a:buFontTx/>
              <a:buChar char="-"/>
            </a:pPr>
            <a:r>
              <a:rPr lang="es-ES" dirty="0" smtClean="0"/>
              <a:t>Garanticen el acceso a la información</a:t>
            </a:r>
          </a:p>
          <a:p>
            <a:pPr>
              <a:buFontTx/>
              <a:buChar char="-"/>
            </a:pPr>
            <a:r>
              <a:rPr lang="es-ES" dirty="0" smtClean="0"/>
              <a:t>Posibiliten el seguimiento del gasto público</a:t>
            </a:r>
          </a:p>
          <a:p>
            <a:pPr>
              <a:buFontTx/>
              <a:buChar char="-"/>
            </a:pPr>
            <a:r>
              <a:rPr lang="es-ES" dirty="0" smtClean="0"/>
              <a:t>Evalúen el impacto de las decisiones</a:t>
            </a:r>
          </a:p>
          <a:p>
            <a:pPr>
              <a:buFontTx/>
              <a:buChar char="-"/>
            </a:pPr>
            <a:r>
              <a:rPr lang="es-ES" dirty="0" smtClean="0"/>
              <a:t>Permitan la claridad y el ejercicio de las responsabilidades públicas</a:t>
            </a:r>
          </a:p>
          <a:p>
            <a:pPr>
              <a:buFontTx/>
              <a:buChar char="-"/>
            </a:pPr>
            <a:r>
              <a:rPr lang="es-ES" dirty="0" smtClean="0"/>
              <a:t>Fomenten la participación ciudadana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8455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¿Por qu</a:t>
            </a:r>
            <a:r>
              <a:rPr lang="es-ES" dirty="0" smtClean="0"/>
              <a:t>é es necesaria la </a:t>
            </a:r>
            <a:r>
              <a:rPr lang="es-ES" dirty="0" err="1" smtClean="0"/>
              <a:t>rdc</a:t>
            </a:r>
            <a:r>
              <a:rPr lang="es-ES" dirty="0" smtClean="0"/>
              <a:t> en contextos de emergencia?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Porque otorga legitimidad a las decisiones</a:t>
            </a:r>
          </a:p>
          <a:p>
            <a:r>
              <a:rPr lang="es-ES" dirty="0" smtClean="0"/>
              <a:t>Porque permite una maximizaci</a:t>
            </a:r>
            <a:r>
              <a:rPr lang="es-ES" dirty="0" smtClean="0"/>
              <a:t>ón del uso de los recursos</a:t>
            </a:r>
          </a:p>
          <a:p>
            <a:r>
              <a:rPr lang="es-ES" dirty="0" smtClean="0"/>
              <a:t>Porque permite definir responsabilidades</a:t>
            </a:r>
          </a:p>
          <a:p>
            <a:r>
              <a:rPr lang="es-ES" dirty="0" smtClean="0"/>
              <a:t>Porque permite corregir a tiempo acciones que no están dando resultados</a:t>
            </a:r>
          </a:p>
          <a:p>
            <a:r>
              <a:rPr lang="es-ES" dirty="0" smtClean="0"/>
              <a:t>Porque blinda a las instituciones de posibles abusos y actos de corrupción</a:t>
            </a:r>
          </a:p>
          <a:p>
            <a:r>
              <a:rPr lang="es-ES" dirty="0" smtClean="0"/>
              <a:t>Porque salva vidas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13266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Antecedentes: </a:t>
            </a:r>
            <a:r>
              <a:rPr lang="es-ES" dirty="0" smtClean="0"/>
              <a:t>crisis sanitarias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smtClean="0"/>
              <a:t>La información es un bien fundamental para la toma de </a:t>
            </a:r>
            <a:r>
              <a:rPr lang="es-ES" dirty="0" smtClean="0"/>
              <a:t>decisiones.</a:t>
            </a:r>
          </a:p>
          <a:p>
            <a:r>
              <a:rPr lang="es-ES" dirty="0" smtClean="0"/>
              <a:t>Sin informaci</a:t>
            </a:r>
            <a:r>
              <a:rPr lang="es-ES" dirty="0" smtClean="0"/>
              <a:t>ón clara, oportuna, comprensible y confiable no se pueden tomar decisiones ni planear rutas de acción.</a:t>
            </a:r>
          </a:p>
          <a:p>
            <a:r>
              <a:rPr lang="es-ES" dirty="0" smtClean="0"/>
              <a:t>En una emergencia sanitaria, la rendición de cuentas es fundamental para optimizar decisiones y para que los recursos disponibles puedan canalizarse de manera efectiva.</a:t>
            </a:r>
          </a:p>
          <a:p>
            <a:r>
              <a:rPr lang="es-ES" dirty="0" smtClean="0"/>
              <a:t>El sistema de vigilancia epidemiológica y las estrategias de registro se han perfeccionado en los últimos años.</a:t>
            </a:r>
          </a:p>
          <a:p>
            <a:r>
              <a:rPr lang="es-ES" dirty="0" smtClean="0"/>
              <a:t>Casos paradigmáticos (SIDA, </a:t>
            </a:r>
            <a:r>
              <a:rPr lang="es-ES" dirty="0" err="1" smtClean="0"/>
              <a:t>Ébola</a:t>
            </a:r>
            <a:r>
              <a:rPr lang="es-ES" dirty="0" smtClean="0"/>
              <a:t>) demostraron que se pueden potenciar fuentes de información cuando se suman a una estrategia </a:t>
            </a:r>
            <a:r>
              <a:rPr lang="es-ES" b="1" dirty="0" smtClean="0"/>
              <a:t>sectores ajenos al gobierno.</a:t>
            </a:r>
          </a:p>
          <a:p>
            <a:r>
              <a:rPr lang="es-ES" dirty="0" smtClean="0"/>
              <a:t>También cuando se determinan responsabilidades y se delimitan con claridad objetivos conjuntos.</a:t>
            </a:r>
          </a:p>
          <a:p>
            <a:r>
              <a:rPr lang="es-ES" dirty="0" smtClean="0"/>
              <a:t>Casos anteriores demostraron también que en tiempos de crisis hay áreas vulnerables que son aprovechadas para cometer actos de corrupción.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0657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El mundo y el acceso a la </a:t>
            </a:r>
            <a:r>
              <a:rPr lang="es-ES" dirty="0" smtClean="0"/>
              <a:t>información</a:t>
            </a:r>
            <a:br>
              <a:rPr lang="es-ES" dirty="0" smtClean="0"/>
            </a:br>
            <a:r>
              <a:rPr lang="es-ES" dirty="0" smtClean="0"/>
              <a:t> hace un año…</a:t>
            </a:r>
            <a:endParaRPr lang="es-ES" dirty="0"/>
          </a:p>
        </p:txBody>
      </p:sp>
      <p:pic>
        <p:nvPicPr>
          <p:cNvPr id="5" name="Marcador de contenido 4" descr="RTI_global_Eng-1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" r="1182"/>
          <a:stretch>
            <a:fillRect/>
          </a:stretch>
        </p:blipFill>
        <p:spPr/>
      </p:pic>
      <p:sp>
        <p:nvSpPr>
          <p:cNvPr id="6" name="CuadroTexto 5"/>
          <p:cNvSpPr txBox="1"/>
          <p:nvPr/>
        </p:nvSpPr>
        <p:spPr>
          <a:xfrm>
            <a:off x="2524593" y="6099048"/>
            <a:ext cx="497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Fuente: </a:t>
            </a:r>
            <a:r>
              <a:rPr lang="es-ES" dirty="0" err="1" smtClean="0"/>
              <a:t>Article</a:t>
            </a:r>
            <a:r>
              <a:rPr lang="es-ES" dirty="0" smtClean="0"/>
              <a:t> 19, </a:t>
            </a:r>
            <a:r>
              <a:rPr lang="es-ES" dirty="0" err="1" smtClean="0"/>
              <a:t>Right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Know</a:t>
            </a:r>
            <a:r>
              <a:rPr lang="es-ES" dirty="0" smtClean="0"/>
              <a:t> Day 2018.</a:t>
            </a:r>
            <a:endParaRPr lang="es-ES" dirty="0"/>
          </a:p>
        </p:txBody>
      </p:sp>
      <p:pic>
        <p:nvPicPr>
          <p:cNvPr id="7" name="Imagen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9" b="32492"/>
          <a:stretch/>
        </p:blipFill>
        <p:spPr bwMode="auto">
          <a:xfrm>
            <a:off x="7335514" y="6215991"/>
            <a:ext cx="1574800" cy="3638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3 Imagen" descr="LogoCI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1934" y="6065664"/>
            <a:ext cx="435234" cy="54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03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UNESCO, pandemia y derecho a saber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301752" y="1451429"/>
            <a:ext cx="8503920" cy="4971142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Bajo el lema “¡Acceso a la información-salvar vidas, construir confianza y traer esperanza! Se confirmaron las premisas de la información en tiempos de crisis. Es una ventaja que el derecho a saber esté reconocido prácticamente en todo el mundo. Por ello se requiere: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b="1" dirty="0" smtClean="0"/>
              <a:t>1.- Garantías legales</a:t>
            </a:r>
            <a:r>
              <a:rPr lang="es-ES" dirty="0" smtClean="0"/>
              <a:t>: es necesario contar con garantías de acceso a la información: hoy en día existen 127 países con leyes de acceso a la información.  Esta es la base de la exigencia social del ejercicio del derecho.</a:t>
            </a:r>
          </a:p>
          <a:p>
            <a:pPr marL="0" indent="0">
              <a:buNone/>
            </a:pPr>
            <a:r>
              <a:rPr lang="es-ES" b="1" dirty="0" smtClean="0"/>
              <a:t>2.-Estándares internacionales</a:t>
            </a:r>
            <a:r>
              <a:rPr lang="es-ES" dirty="0" smtClean="0"/>
              <a:t>: la crisis por Covid-19 impactó distintas actividades y obligó a la canalización de recursos. Aún así, las autoridades tienen al obligación de cumplir con estándares de transparencia garantizando el acceso a la información. Cualquier restricción debe de ser mínima y debe estar debidamente fundamentada.</a:t>
            </a:r>
          </a:p>
          <a:p>
            <a:pPr marL="0" indent="0">
              <a:buNone/>
            </a:pPr>
            <a:r>
              <a:rPr lang="es-ES" b="1" dirty="0" smtClean="0"/>
              <a:t>3.-Procedimientos</a:t>
            </a:r>
            <a:r>
              <a:rPr lang="es-ES" dirty="0" smtClean="0"/>
              <a:t>: en tiempos de pandemia, las solicitudes de información deben de ser procesadas sin cargo y las prioridades deben de focalizarse en salud, economía y otros aspectos vinculados a la crisis. Las comisiones y órganos de transparencia deben de continuar operando.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9927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UNESCO: pandemia y derecho a saber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ES" b="1" dirty="0"/>
              <a:t>4.-Proactividad: </a:t>
            </a:r>
            <a:r>
              <a:rPr lang="es-ES" dirty="0"/>
              <a:t>las instituciones del Estado deben de construir confianza en tiempos de crisis a través de la publicación proactiva de la información incluyendo datos relevantes y estadísticas. Esto permite construir un sentido de </a:t>
            </a:r>
            <a:r>
              <a:rPr lang="es-ES" dirty="0" smtClean="0"/>
              <a:t>pertenencia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 smtClean="0"/>
              <a:t>5</a:t>
            </a:r>
            <a:r>
              <a:rPr lang="es-ES" b="1" dirty="0" smtClean="0"/>
              <a:t>.-Privacidad: </a:t>
            </a:r>
            <a:r>
              <a:rPr lang="es-ES" dirty="0" smtClean="0"/>
              <a:t>Los ciudadanos tienen derecho a salvaguardar el derecho a la privacidad a pesar de la recolecci</a:t>
            </a:r>
            <a:r>
              <a:rPr lang="es-ES" dirty="0" smtClean="0"/>
              <a:t>ón y procesamiento de sus datos. En épocas de crisis los reguladores minimizan el derecho a la privacidad frente al derecho de acceso cuando hay un potencial conflicto entre ambos.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09858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ívico">
  <a:themeElements>
    <a:clrScheme name="Cívic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Cívico.thmx</Template>
  <TotalTime>1741</TotalTime>
  <Words>3145</Words>
  <Application>Microsoft Macintosh PowerPoint</Application>
  <PresentationFormat>Presentación en pantalla (4:3)</PresentationFormat>
  <Paragraphs>322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0" baseType="lpstr">
      <vt:lpstr>Cívico</vt:lpstr>
      <vt:lpstr>Rendición de cuentas y Covid-19 Políticas de transparencia</vt:lpstr>
      <vt:lpstr>Hoja de ruta:</vt:lpstr>
      <vt:lpstr>Rendición de cuentas y transparencia</vt:lpstr>
      <vt:lpstr>Rendición de cuentas: concepto</vt:lpstr>
      <vt:lpstr>¿Por qué es necesaria la rdc en contextos de emergencia?</vt:lpstr>
      <vt:lpstr>Antecedentes: crisis sanitarias</vt:lpstr>
      <vt:lpstr>El mundo y el acceso a la información  hace un año…</vt:lpstr>
      <vt:lpstr>UNESCO, pandemia y derecho a saber</vt:lpstr>
      <vt:lpstr>UNESCO: pandemia y derecho a saber</vt:lpstr>
      <vt:lpstr>Transparencia, ¿obligatoria o proactiva?</vt:lpstr>
      <vt:lpstr>¿Qué es una política de transparencia?</vt:lpstr>
      <vt:lpstr>Políticas de transparencia</vt:lpstr>
      <vt:lpstr>¿Cómo se puede diseñar esta política?</vt:lpstr>
      <vt:lpstr>¿Cuál es la base normativa?</vt:lpstr>
      <vt:lpstr>Obligaciones comunes  Art. 70 de la LGT</vt:lpstr>
      <vt:lpstr>Obligaciones comunes  Art. 70 de la LGT</vt:lpstr>
      <vt:lpstr>¿Transparencia proactiva o gobierno abierto?</vt:lpstr>
      <vt:lpstr>Transparencia proactiva</vt:lpstr>
      <vt:lpstr>Transparencia proactiva</vt:lpstr>
      <vt:lpstr>Transparencia Proactiva</vt:lpstr>
      <vt:lpstr>¿En qué se traduce? Lineamientos INAI</vt:lpstr>
      <vt:lpstr>Modelo INAI transparencia proactiva </vt:lpstr>
      <vt:lpstr>¿Cuál es la diferencia?</vt:lpstr>
      <vt:lpstr>Marco normativo general Gobierno Abierto, (Cap. III Art.59) </vt:lpstr>
      <vt:lpstr>Trípode de Gobierno Abierto</vt:lpstr>
      <vt:lpstr>Gobierno Abierto</vt:lpstr>
      <vt:lpstr>Gobierno abierto y sus problemas</vt:lpstr>
      <vt:lpstr>Información y gobierno abierto</vt:lpstr>
      <vt:lpstr>Gobierno abierto y participación ciudadana</vt:lpstr>
      <vt:lpstr>Gobierno abierto y participación</vt:lpstr>
      <vt:lpstr>Presentación de PowerPoint</vt:lpstr>
      <vt:lpstr>Diferencias</vt:lpstr>
      <vt:lpstr>En cuanto a las cuentas públicas…</vt:lpstr>
      <vt:lpstr>En fiscalización…</vt:lpstr>
      <vt:lpstr>En cuanto a la responsabilidad pública</vt:lpstr>
      <vt:lpstr>Casos</vt:lpstr>
      <vt:lpstr>Prácticas de gobierno abierto y datos abiertos</vt:lpstr>
      <vt:lpstr>Datos abiertos</vt:lpstr>
      <vt:lpstr>Sitios de interés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de Lourdes Morales</dc:creator>
  <cp:lastModifiedBy>Maria de Lourdes Morales</cp:lastModifiedBy>
  <cp:revision>68</cp:revision>
  <dcterms:created xsi:type="dcterms:W3CDTF">2020-08-27T01:18:17Z</dcterms:created>
  <dcterms:modified xsi:type="dcterms:W3CDTF">2020-10-02T05:11:40Z</dcterms:modified>
</cp:coreProperties>
</file>